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71"/>
  </p:notesMasterIdLst>
  <p:sldIdLst>
    <p:sldId id="256" r:id="rId5"/>
    <p:sldId id="323" r:id="rId6"/>
    <p:sldId id="315" r:id="rId7"/>
    <p:sldId id="329" r:id="rId8"/>
    <p:sldId id="324" r:id="rId9"/>
    <p:sldId id="322" r:id="rId10"/>
    <p:sldId id="330" r:id="rId11"/>
    <p:sldId id="318" r:id="rId12"/>
    <p:sldId id="327" r:id="rId13"/>
    <p:sldId id="320" r:id="rId14"/>
    <p:sldId id="331" r:id="rId15"/>
    <p:sldId id="321" r:id="rId16"/>
    <p:sldId id="328" r:id="rId17"/>
    <p:sldId id="332" r:id="rId18"/>
    <p:sldId id="333" r:id="rId19"/>
    <p:sldId id="257" r:id="rId20"/>
    <p:sldId id="334" r:id="rId21"/>
    <p:sldId id="259" r:id="rId22"/>
    <p:sldId id="335" r:id="rId23"/>
    <p:sldId id="283" r:id="rId24"/>
    <p:sldId id="336" r:id="rId25"/>
    <p:sldId id="270" r:id="rId26"/>
    <p:sldId id="337" r:id="rId27"/>
    <p:sldId id="292" r:id="rId28"/>
    <p:sldId id="338" r:id="rId29"/>
    <p:sldId id="277" r:id="rId30"/>
    <p:sldId id="339" r:id="rId31"/>
    <p:sldId id="313" r:id="rId32"/>
    <p:sldId id="340" r:id="rId33"/>
    <p:sldId id="275" r:id="rId34"/>
    <p:sldId id="341" r:id="rId35"/>
    <p:sldId id="291" r:id="rId36"/>
    <p:sldId id="346" r:id="rId37"/>
    <p:sldId id="263" r:id="rId38"/>
    <p:sldId id="342" r:id="rId39"/>
    <p:sldId id="273" r:id="rId40"/>
    <p:sldId id="343" r:id="rId41"/>
    <p:sldId id="302" r:id="rId42"/>
    <p:sldId id="345" r:id="rId43"/>
    <p:sldId id="290" r:id="rId44"/>
    <p:sldId id="344" r:id="rId45"/>
    <p:sldId id="281" r:id="rId46"/>
    <p:sldId id="347" r:id="rId47"/>
    <p:sldId id="262" r:id="rId48"/>
    <p:sldId id="348" r:id="rId49"/>
    <p:sldId id="265" r:id="rId50"/>
    <p:sldId id="349" r:id="rId51"/>
    <p:sldId id="308" r:id="rId52"/>
    <p:sldId id="350" r:id="rId53"/>
    <p:sldId id="269" r:id="rId54"/>
    <p:sldId id="351" r:id="rId55"/>
    <p:sldId id="285" r:id="rId56"/>
    <p:sldId id="352" r:id="rId57"/>
    <p:sldId id="297" r:id="rId58"/>
    <p:sldId id="353" r:id="rId59"/>
    <p:sldId id="295" r:id="rId60"/>
    <p:sldId id="354" r:id="rId61"/>
    <p:sldId id="312" r:id="rId62"/>
    <p:sldId id="355" r:id="rId63"/>
    <p:sldId id="266" r:id="rId64"/>
    <p:sldId id="356" r:id="rId65"/>
    <p:sldId id="287" r:id="rId66"/>
    <p:sldId id="357" r:id="rId67"/>
    <p:sldId id="268" r:id="rId68"/>
    <p:sldId id="325" r:id="rId69"/>
    <p:sldId id="326"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Gebhardt" initials="BG" lastIdx="1" clrIdx="0">
    <p:extLst>
      <p:ext uri="{19B8F6BF-5375-455C-9EA6-DF929625EA0E}">
        <p15:presenceInfo xmlns:p15="http://schemas.microsoft.com/office/powerpoint/2012/main" userId="39709acc842f2718" providerId="Windows Live"/>
      </p:ext>
    </p:extLst>
  </p:cmAuthor>
  <p:cmAuthor id="2" name="Jango-Cohen, Jennifer" initials="JJ" lastIdx="1" clrIdx="1">
    <p:extLst>
      <p:ext uri="{19B8F6BF-5375-455C-9EA6-DF929625EA0E}">
        <p15:presenceInfo xmlns:p15="http://schemas.microsoft.com/office/powerpoint/2012/main" userId="S::jennifer.jangocohen@washoeschools.net::15f30358-4d9d-46b9-bfc9-52a753064f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458ED-8C2E-7457-9685-F5DB1F2C6430}" v="94" dt="2020-06-16T19:01:03.703"/>
    <p1510:client id="{15669C5E-1152-4281-A1A6-0F64578E0E06}" v="29" dt="2020-06-18T16:41:13.343"/>
    <p1510:client id="{40EF16B6-F428-4336-A063-744ACC81525A}" v="333" dt="2020-06-11T23:18:44.861"/>
    <p1510:client id="{6750617D-02C0-7EA5-0A6C-48AA38E0EAE8}" v="1" dt="2020-06-11T20:22:57.832"/>
    <p1510:client id="{823F8576-4008-1C2A-2AFB-52A9AA8304D5}" v="106" dt="2020-06-11T23:41:00.184"/>
    <p1510:client id="{A3161788-96E3-4DAF-45DD-48D9C07438D3}" v="268" dt="2020-06-11T22:24:17.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yams, Milton" userId="14222295-a1df-42fe-8141-343d29defc1d" providerId="ADAL" clId="{40EF16B6-F428-4336-A063-744ACC81525A}"/>
    <pc:docChg chg="undo custSel addSld delSld modSld sldOrd">
      <pc:chgData name="Hyams, Milton" userId="14222295-a1df-42fe-8141-343d29defc1d" providerId="ADAL" clId="{40EF16B6-F428-4336-A063-744ACC81525A}" dt="2020-06-11T23:18:44.861" v="369" actId="20577"/>
      <pc:docMkLst>
        <pc:docMk/>
      </pc:docMkLst>
      <pc:sldChg chg="modSp mod">
        <pc:chgData name="Hyams, Milton" userId="14222295-a1df-42fe-8141-343d29defc1d" providerId="ADAL" clId="{40EF16B6-F428-4336-A063-744ACC81525A}" dt="2020-06-11T22:05:34.609" v="211" actId="21"/>
        <pc:sldMkLst>
          <pc:docMk/>
          <pc:sldMk cId="2416622794" sldId="257"/>
        </pc:sldMkLst>
        <pc:spChg chg="mod">
          <ac:chgData name="Hyams, Milton" userId="14222295-a1df-42fe-8141-343d29defc1d" providerId="ADAL" clId="{40EF16B6-F428-4336-A063-744ACC81525A}" dt="2020-06-11T22:05:34.609" v="211" actId="21"/>
          <ac:spMkLst>
            <pc:docMk/>
            <pc:sldMk cId="2416622794" sldId="257"/>
            <ac:spMk id="4" creationId="{B5312F21-0575-45C9-A92A-74A272164CA8}"/>
          </ac:spMkLst>
        </pc:spChg>
      </pc:sldChg>
      <pc:sldChg chg="modSp mod">
        <pc:chgData name="Hyams, Milton" userId="14222295-a1df-42fe-8141-343d29defc1d" providerId="ADAL" clId="{40EF16B6-F428-4336-A063-744ACC81525A}" dt="2020-06-11T23:17:13.126" v="366" actId="20577"/>
        <pc:sldMkLst>
          <pc:docMk/>
          <pc:sldMk cId="3891592982" sldId="259"/>
        </pc:sldMkLst>
        <pc:spChg chg="mod">
          <ac:chgData name="Hyams, Milton" userId="14222295-a1df-42fe-8141-343d29defc1d" providerId="ADAL" clId="{40EF16B6-F428-4336-A063-744ACC81525A}" dt="2020-06-11T23:17:13.126" v="366" actId="20577"/>
          <ac:spMkLst>
            <pc:docMk/>
            <pc:sldMk cId="3891592982" sldId="259"/>
            <ac:spMk id="4" creationId="{04145033-B5B4-4282-B88C-6EC4D3E6E1CB}"/>
          </ac:spMkLst>
        </pc:spChg>
      </pc:sldChg>
      <pc:sldChg chg="modSp mod">
        <pc:chgData name="Hyams, Milton" userId="14222295-a1df-42fe-8141-343d29defc1d" providerId="ADAL" clId="{40EF16B6-F428-4336-A063-744ACC81525A}" dt="2020-06-11T23:18:44.861" v="369" actId="20577"/>
        <pc:sldMkLst>
          <pc:docMk/>
          <pc:sldMk cId="2089021921" sldId="268"/>
        </pc:sldMkLst>
        <pc:spChg chg="mod">
          <ac:chgData name="Hyams, Milton" userId="14222295-a1df-42fe-8141-343d29defc1d" providerId="ADAL" clId="{40EF16B6-F428-4336-A063-744ACC81525A}" dt="2020-06-11T23:18:44.861" v="369" actId="20577"/>
          <ac:spMkLst>
            <pc:docMk/>
            <pc:sldMk cId="2089021921" sldId="268"/>
            <ac:spMk id="4" creationId="{D3397320-15FE-4401-AE50-58E040CC5B45}"/>
          </ac:spMkLst>
        </pc:spChg>
      </pc:sldChg>
      <pc:sldChg chg="modSp mod">
        <pc:chgData name="Hyams, Milton" userId="14222295-a1df-42fe-8141-343d29defc1d" providerId="ADAL" clId="{40EF16B6-F428-4336-A063-744ACC81525A}" dt="2020-06-11T23:18:24.585" v="368" actId="20577"/>
        <pc:sldMkLst>
          <pc:docMk/>
          <pc:sldMk cId="2782579164" sldId="269"/>
        </pc:sldMkLst>
        <pc:spChg chg="mod">
          <ac:chgData name="Hyams, Milton" userId="14222295-a1df-42fe-8141-343d29defc1d" providerId="ADAL" clId="{40EF16B6-F428-4336-A063-744ACC81525A}" dt="2020-06-11T22:15:44.876" v="318"/>
          <ac:spMkLst>
            <pc:docMk/>
            <pc:sldMk cId="2782579164" sldId="269"/>
            <ac:spMk id="2" creationId="{A53841D9-002D-47DE-8C6E-69B97135BDA5}"/>
          </ac:spMkLst>
        </pc:spChg>
        <pc:spChg chg="mod">
          <ac:chgData name="Hyams, Milton" userId="14222295-a1df-42fe-8141-343d29defc1d" providerId="ADAL" clId="{40EF16B6-F428-4336-A063-744ACC81525A}" dt="2020-06-11T23:18:24.585" v="368" actId="20577"/>
          <ac:spMkLst>
            <pc:docMk/>
            <pc:sldMk cId="2782579164" sldId="269"/>
            <ac:spMk id="4" creationId="{0B03C52E-DBFE-4DA9-9285-E84C4C794FF6}"/>
          </ac:spMkLst>
        </pc:spChg>
      </pc:sldChg>
      <pc:sldChg chg="modSp mod">
        <pc:chgData name="Hyams, Milton" userId="14222295-a1df-42fe-8141-343d29defc1d" providerId="ADAL" clId="{40EF16B6-F428-4336-A063-744ACC81525A}" dt="2020-06-11T22:07:24.707" v="230" actId="1076"/>
        <pc:sldMkLst>
          <pc:docMk/>
          <pc:sldMk cId="2022762443" sldId="270"/>
        </pc:sldMkLst>
        <pc:spChg chg="mod">
          <ac:chgData name="Hyams, Milton" userId="14222295-a1df-42fe-8141-343d29defc1d" providerId="ADAL" clId="{40EF16B6-F428-4336-A063-744ACC81525A}" dt="2020-06-11T22:07:24.707" v="230" actId="1076"/>
          <ac:spMkLst>
            <pc:docMk/>
            <pc:sldMk cId="2022762443" sldId="270"/>
            <ac:spMk id="9" creationId="{41025907-29D0-4BAC-BA2B-22FD9EA50B4F}"/>
          </ac:spMkLst>
        </pc:spChg>
      </pc:sldChg>
      <pc:sldChg chg="modSp mod">
        <pc:chgData name="Hyams, Milton" userId="14222295-a1df-42fe-8141-343d29defc1d" providerId="ADAL" clId="{40EF16B6-F428-4336-A063-744ACC81525A}" dt="2020-06-11T22:45:13.957" v="352" actId="20577"/>
        <pc:sldMkLst>
          <pc:docMk/>
          <pc:sldMk cId="557026903" sldId="277"/>
        </pc:sldMkLst>
        <pc:spChg chg="mod">
          <ac:chgData name="Hyams, Milton" userId="14222295-a1df-42fe-8141-343d29defc1d" providerId="ADAL" clId="{40EF16B6-F428-4336-A063-744ACC81525A}" dt="2020-06-11T22:45:13.957" v="352" actId="20577"/>
          <ac:spMkLst>
            <pc:docMk/>
            <pc:sldMk cId="557026903" sldId="277"/>
            <ac:spMk id="4" creationId="{758F371D-5598-4F83-AE30-D3CB328A20BE}"/>
          </ac:spMkLst>
        </pc:spChg>
      </pc:sldChg>
      <pc:sldChg chg="modSp mod">
        <pc:chgData name="Hyams, Milton" userId="14222295-a1df-42fe-8141-343d29defc1d" providerId="ADAL" clId="{40EF16B6-F428-4336-A063-744ACC81525A}" dt="2020-06-11T22:44:06.714" v="350" actId="20577"/>
        <pc:sldMkLst>
          <pc:docMk/>
          <pc:sldMk cId="3928847709" sldId="290"/>
        </pc:sldMkLst>
        <pc:spChg chg="mod">
          <ac:chgData name="Hyams, Milton" userId="14222295-a1df-42fe-8141-343d29defc1d" providerId="ADAL" clId="{40EF16B6-F428-4336-A063-744ACC81525A}" dt="2020-06-11T22:44:06.714" v="350" actId="20577"/>
          <ac:spMkLst>
            <pc:docMk/>
            <pc:sldMk cId="3928847709" sldId="290"/>
            <ac:spMk id="3" creationId="{8F107525-073D-4CD6-9950-8A0CB3B91C50}"/>
          </ac:spMkLst>
        </pc:spChg>
      </pc:sldChg>
      <pc:sldChg chg="modSp mod">
        <pc:chgData name="Hyams, Milton" userId="14222295-a1df-42fe-8141-343d29defc1d" providerId="ADAL" clId="{40EF16B6-F428-4336-A063-744ACC81525A}" dt="2020-06-11T22:42:24.032" v="348" actId="20577"/>
        <pc:sldMkLst>
          <pc:docMk/>
          <pc:sldMk cId="1011317390" sldId="297"/>
        </pc:sldMkLst>
        <pc:spChg chg="mod">
          <ac:chgData name="Hyams, Milton" userId="14222295-a1df-42fe-8141-343d29defc1d" providerId="ADAL" clId="{40EF16B6-F428-4336-A063-744ACC81525A}" dt="2020-06-11T22:42:24.032" v="348" actId="20577"/>
          <ac:spMkLst>
            <pc:docMk/>
            <pc:sldMk cId="1011317390" sldId="297"/>
            <ac:spMk id="4" creationId="{2AEB42C7-452C-4350-BC72-B98C7B05B73C}"/>
          </ac:spMkLst>
        </pc:spChg>
      </pc:sldChg>
      <pc:sldChg chg="modSp mod">
        <pc:chgData name="Hyams, Milton" userId="14222295-a1df-42fe-8141-343d29defc1d" providerId="ADAL" clId="{40EF16B6-F428-4336-A063-744ACC81525A}" dt="2020-06-11T23:17:41.820" v="367" actId="20577"/>
        <pc:sldMkLst>
          <pc:docMk/>
          <pc:sldMk cId="2308213165" sldId="313"/>
        </pc:sldMkLst>
        <pc:spChg chg="mod">
          <ac:chgData name="Hyams, Milton" userId="14222295-a1df-42fe-8141-343d29defc1d" providerId="ADAL" clId="{40EF16B6-F428-4336-A063-744ACC81525A}" dt="2020-06-11T23:17:41.820" v="367" actId="20577"/>
          <ac:spMkLst>
            <pc:docMk/>
            <pc:sldMk cId="2308213165" sldId="313"/>
            <ac:spMk id="4" creationId="{FE3481E7-9988-4554-8E35-C8CF46E68B5F}"/>
          </ac:spMkLst>
        </pc:spChg>
      </pc:sldChg>
      <pc:sldChg chg="modSp mod">
        <pc:chgData name="Hyams, Milton" userId="14222295-a1df-42fe-8141-343d29defc1d" providerId="ADAL" clId="{40EF16B6-F428-4336-A063-744ACC81525A}" dt="2020-06-11T21:58:35.100" v="179" actId="20577"/>
        <pc:sldMkLst>
          <pc:docMk/>
          <pc:sldMk cId="868529924" sldId="323"/>
        </pc:sldMkLst>
        <pc:spChg chg="mod">
          <ac:chgData name="Hyams, Milton" userId="14222295-a1df-42fe-8141-343d29defc1d" providerId="ADAL" clId="{40EF16B6-F428-4336-A063-744ACC81525A}" dt="2020-06-11T21:58:35.100" v="179" actId="20577"/>
          <ac:spMkLst>
            <pc:docMk/>
            <pc:sldMk cId="868529924" sldId="323"/>
            <ac:spMk id="2" creationId="{425D23F1-060E-447A-88D6-040AD670DD94}"/>
          </ac:spMkLst>
        </pc:spChg>
      </pc:sldChg>
      <pc:sldChg chg="modSp new mod">
        <pc:chgData name="Hyams, Milton" userId="14222295-a1df-42fe-8141-343d29defc1d" providerId="ADAL" clId="{40EF16B6-F428-4336-A063-744ACC81525A}" dt="2020-06-11T21:56:13.918" v="145" actId="20577"/>
        <pc:sldMkLst>
          <pc:docMk/>
          <pc:sldMk cId="2801874302" sldId="329"/>
        </pc:sldMkLst>
        <pc:spChg chg="mod">
          <ac:chgData name="Hyams, Milton" userId="14222295-a1df-42fe-8141-343d29defc1d" providerId="ADAL" clId="{40EF16B6-F428-4336-A063-744ACC81525A}" dt="2020-06-11T21:56:13.918" v="145" actId="20577"/>
          <ac:spMkLst>
            <pc:docMk/>
            <pc:sldMk cId="2801874302" sldId="329"/>
            <ac:spMk id="2" creationId="{117DCB97-EECE-46D6-B0C0-1C95B710C711}"/>
          </ac:spMkLst>
        </pc:spChg>
      </pc:sldChg>
      <pc:sldChg chg="modSp new mod">
        <pc:chgData name="Hyams, Milton" userId="14222295-a1df-42fe-8141-343d29defc1d" providerId="ADAL" clId="{40EF16B6-F428-4336-A063-744ACC81525A}" dt="2020-06-11T21:56:08.702" v="144" actId="20577"/>
        <pc:sldMkLst>
          <pc:docMk/>
          <pc:sldMk cId="624132204" sldId="330"/>
        </pc:sldMkLst>
        <pc:spChg chg="mod">
          <ac:chgData name="Hyams, Milton" userId="14222295-a1df-42fe-8141-343d29defc1d" providerId="ADAL" clId="{40EF16B6-F428-4336-A063-744ACC81525A}" dt="2020-06-11T21:56:08.702" v="144" actId="20577"/>
          <ac:spMkLst>
            <pc:docMk/>
            <pc:sldMk cId="624132204" sldId="330"/>
            <ac:spMk id="2" creationId="{19D41936-9597-4612-B7B2-2929CD69C824}"/>
          </ac:spMkLst>
        </pc:spChg>
      </pc:sldChg>
      <pc:sldChg chg="delSp modSp new mod ord">
        <pc:chgData name="Hyams, Milton" userId="14222295-a1df-42fe-8141-343d29defc1d" providerId="ADAL" clId="{40EF16B6-F428-4336-A063-744ACC81525A}" dt="2020-06-11T21:55:59.534" v="143" actId="20577"/>
        <pc:sldMkLst>
          <pc:docMk/>
          <pc:sldMk cId="2783448466" sldId="331"/>
        </pc:sldMkLst>
        <pc:spChg chg="mod">
          <ac:chgData name="Hyams, Milton" userId="14222295-a1df-42fe-8141-343d29defc1d" providerId="ADAL" clId="{40EF16B6-F428-4336-A063-744ACC81525A}" dt="2020-06-11T21:55:59.534" v="143" actId="20577"/>
          <ac:spMkLst>
            <pc:docMk/>
            <pc:sldMk cId="2783448466" sldId="331"/>
            <ac:spMk id="2" creationId="{4C6D59FB-9C0C-4F45-ACDA-6E0F531CA6CC}"/>
          </ac:spMkLst>
        </pc:spChg>
        <pc:spChg chg="del mod">
          <ac:chgData name="Hyams, Milton" userId="14222295-a1df-42fe-8141-343d29defc1d" providerId="ADAL" clId="{40EF16B6-F428-4336-A063-744ACC81525A}" dt="2020-06-11T21:55:51.322" v="141" actId="21"/>
          <ac:spMkLst>
            <pc:docMk/>
            <pc:sldMk cId="2783448466" sldId="331"/>
            <ac:spMk id="3" creationId="{57514B58-DB03-452B-86B1-A022160B5775}"/>
          </ac:spMkLst>
        </pc:spChg>
      </pc:sldChg>
      <pc:sldChg chg="delSp modSp new mod">
        <pc:chgData name="Hyams, Milton" userId="14222295-a1df-42fe-8141-343d29defc1d" providerId="ADAL" clId="{40EF16B6-F428-4336-A063-744ACC81525A}" dt="2020-06-11T22:00:44.669" v="206" actId="478"/>
        <pc:sldMkLst>
          <pc:docMk/>
          <pc:sldMk cId="1931728613" sldId="332"/>
        </pc:sldMkLst>
        <pc:spChg chg="mod">
          <ac:chgData name="Hyams, Milton" userId="14222295-a1df-42fe-8141-343d29defc1d" providerId="ADAL" clId="{40EF16B6-F428-4336-A063-744ACC81525A}" dt="2020-06-11T22:00:33.494" v="205" actId="1076"/>
          <ac:spMkLst>
            <pc:docMk/>
            <pc:sldMk cId="1931728613" sldId="332"/>
            <ac:spMk id="2" creationId="{E07F0B6B-69CD-48F9-A63D-553A2B42D6FA}"/>
          </ac:spMkLst>
        </pc:spChg>
        <pc:spChg chg="del">
          <ac:chgData name="Hyams, Milton" userId="14222295-a1df-42fe-8141-343d29defc1d" providerId="ADAL" clId="{40EF16B6-F428-4336-A063-744ACC81525A}" dt="2020-06-11T22:00:44.669" v="206" actId="478"/>
          <ac:spMkLst>
            <pc:docMk/>
            <pc:sldMk cId="1931728613" sldId="332"/>
            <ac:spMk id="3" creationId="{80239808-CDD9-40C0-956F-EE09341D7233}"/>
          </ac:spMkLst>
        </pc:spChg>
      </pc:sldChg>
      <pc:sldChg chg="modSp new mod ord">
        <pc:chgData name="Hyams, Milton" userId="14222295-a1df-42fe-8141-343d29defc1d" providerId="ADAL" clId="{40EF16B6-F428-4336-A063-744ACC81525A}" dt="2020-06-11T22:06:02.725" v="215" actId="255"/>
        <pc:sldMkLst>
          <pc:docMk/>
          <pc:sldMk cId="3905873275" sldId="333"/>
        </pc:sldMkLst>
        <pc:spChg chg="mod">
          <ac:chgData name="Hyams, Milton" userId="14222295-a1df-42fe-8141-343d29defc1d" providerId="ADAL" clId="{40EF16B6-F428-4336-A063-744ACC81525A}" dt="2020-06-11T22:06:02.725" v="215" actId="255"/>
          <ac:spMkLst>
            <pc:docMk/>
            <pc:sldMk cId="3905873275" sldId="333"/>
            <ac:spMk id="2" creationId="{537E444A-9B55-4FF1-AFE2-E9BBF9A06B7B}"/>
          </ac:spMkLst>
        </pc:spChg>
      </pc:sldChg>
      <pc:sldChg chg="modSp new mod">
        <pc:chgData name="Hyams, Milton" userId="14222295-a1df-42fe-8141-343d29defc1d" providerId="ADAL" clId="{40EF16B6-F428-4336-A063-744ACC81525A}" dt="2020-06-11T22:06:32.592" v="219" actId="255"/>
        <pc:sldMkLst>
          <pc:docMk/>
          <pc:sldMk cId="1521610410" sldId="334"/>
        </pc:sldMkLst>
        <pc:spChg chg="mod">
          <ac:chgData name="Hyams, Milton" userId="14222295-a1df-42fe-8141-343d29defc1d" providerId="ADAL" clId="{40EF16B6-F428-4336-A063-744ACC81525A}" dt="2020-06-11T22:06:32.592" v="219" actId="255"/>
          <ac:spMkLst>
            <pc:docMk/>
            <pc:sldMk cId="1521610410" sldId="334"/>
            <ac:spMk id="2" creationId="{AFEF57D2-021C-43C4-BD6D-F66B2DD48B52}"/>
          </ac:spMkLst>
        </pc:spChg>
      </pc:sldChg>
      <pc:sldChg chg="modSp new mod ord">
        <pc:chgData name="Hyams, Milton" userId="14222295-a1df-42fe-8141-343d29defc1d" providerId="ADAL" clId="{40EF16B6-F428-4336-A063-744ACC81525A}" dt="2020-06-11T22:07:04.874" v="225"/>
        <pc:sldMkLst>
          <pc:docMk/>
          <pc:sldMk cId="2728218533" sldId="335"/>
        </pc:sldMkLst>
        <pc:spChg chg="mod">
          <ac:chgData name="Hyams, Milton" userId="14222295-a1df-42fe-8141-343d29defc1d" providerId="ADAL" clId="{40EF16B6-F428-4336-A063-744ACC81525A}" dt="2020-06-11T22:06:59.548" v="223" actId="122"/>
          <ac:spMkLst>
            <pc:docMk/>
            <pc:sldMk cId="2728218533" sldId="335"/>
            <ac:spMk id="2" creationId="{66CD2EEB-7FEF-415B-AEA4-EDA228B861DB}"/>
          </ac:spMkLst>
        </pc:spChg>
      </pc:sldChg>
      <pc:sldChg chg="modSp new mod ord">
        <pc:chgData name="Hyams, Milton" userId="14222295-a1df-42fe-8141-343d29defc1d" providerId="ADAL" clId="{40EF16B6-F428-4336-A063-744ACC81525A}" dt="2020-06-11T22:07:41.861" v="233" actId="255"/>
        <pc:sldMkLst>
          <pc:docMk/>
          <pc:sldMk cId="1915719232" sldId="336"/>
        </pc:sldMkLst>
        <pc:spChg chg="mod">
          <ac:chgData name="Hyams, Milton" userId="14222295-a1df-42fe-8141-343d29defc1d" providerId="ADAL" clId="{40EF16B6-F428-4336-A063-744ACC81525A}" dt="2020-06-11T22:07:41.861" v="233" actId="255"/>
          <ac:spMkLst>
            <pc:docMk/>
            <pc:sldMk cId="1915719232" sldId="336"/>
            <ac:spMk id="2" creationId="{B761D041-88FA-4C52-B7A1-ED4886AC42C1}"/>
          </ac:spMkLst>
        </pc:spChg>
      </pc:sldChg>
      <pc:sldChg chg="modSp new mod">
        <pc:chgData name="Hyams, Milton" userId="14222295-a1df-42fe-8141-343d29defc1d" providerId="ADAL" clId="{40EF16B6-F428-4336-A063-744ACC81525A}" dt="2020-06-11T22:08:08.711" v="238" actId="255"/>
        <pc:sldMkLst>
          <pc:docMk/>
          <pc:sldMk cId="1132115447" sldId="337"/>
        </pc:sldMkLst>
        <pc:spChg chg="mod">
          <ac:chgData name="Hyams, Milton" userId="14222295-a1df-42fe-8141-343d29defc1d" providerId="ADAL" clId="{40EF16B6-F428-4336-A063-744ACC81525A}" dt="2020-06-11T22:08:08.711" v="238" actId="255"/>
          <ac:spMkLst>
            <pc:docMk/>
            <pc:sldMk cId="1132115447" sldId="337"/>
            <ac:spMk id="2" creationId="{1CAF15BA-5A1F-4C09-8CE3-2E4B1868A7C6}"/>
          </ac:spMkLst>
        </pc:spChg>
      </pc:sldChg>
      <pc:sldChg chg="modSp new mod ord">
        <pc:chgData name="Hyams, Milton" userId="14222295-a1df-42fe-8141-343d29defc1d" providerId="ADAL" clId="{40EF16B6-F428-4336-A063-744ACC81525A}" dt="2020-06-11T22:08:48.996" v="244" actId="255"/>
        <pc:sldMkLst>
          <pc:docMk/>
          <pc:sldMk cId="335876118" sldId="338"/>
        </pc:sldMkLst>
        <pc:spChg chg="mod">
          <ac:chgData name="Hyams, Milton" userId="14222295-a1df-42fe-8141-343d29defc1d" providerId="ADAL" clId="{40EF16B6-F428-4336-A063-744ACC81525A}" dt="2020-06-11T22:08:48.996" v="244" actId="255"/>
          <ac:spMkLst>
            <pc:docMk/>
            <pc:sldMk cId="335876118" sldId="338"/>
            <ac:spMk id="2" creationId="{AC086B5F-506E-4CA7-9A5D-00FF029E10F7}"/>
          </ac:spMkLst>
        </pc:spChg>
      </pc:sldChg>
      <pc:sldChg chg="modSp new mod">
        <pc:chgData name="Hyams, Milton" userId="14222295-a1df-42fe-8141-343d29defc1d" providerId="ADAL" clId="{40EF16B6-F428-4336-A063-744ACC81525A}" dt="2020-06-11T22:09:46.412" v="254" actId="255"/>
        <pc:sldMkLst>
          <pc:docMk/>
          <pc:sldMk cId="3578207073" sldId="339"/>
        </pc:sldMkLst>
        <pc:spChg chg="mod">
          <ac:chgData name="Hyams, Milton" userId="14222295-a1df-42fe-8141-343d29defc1d" providerId="ADAL" clId="{40EF16B6-F428-4336-A063-744ACC81525A}" dt="2020-06-11T22:09:46.412" v="254" actId="255"/>
          <ac:spMkLst>
            <pc:docMk/>
            <pc:sldMk cId="3578207073" sldId="339"/>
            <ac:spMk id="2" creationId="{9C027AC0-0034-4F76-A888-3DD2E1C64A45}"/>
          </ac:spMkLst>
        </pc:spChg>
      </pc:sldChg>
      <pc:sldChg chg="modSp new mod ord">
        <pc:chgData name="Hyams, Milton" userId="14222295-a1df-42fe-8141-343d29defc1d" providerId="ADAL" clId="{40EF16B6-F428-4336-A063-744ACC81525A}" dt="2020-06-11T22:10:21.145" v="259" actId="255"/>
        <pc:sldMkLst>
          <pc:docMk/>
          <pc:sldMk cId="1635151377" sldId="340"/>
        </pc:sldMkLst>
        <pc:spChg chg="mod">
          <ac:chgData name="Hyams, Milton" userId="14222295-a1df-42fe-8141-343d29defc1d" providerId="ADAL" clId="{40EF16B6-F428-4336-A063-744ACC81525A}" dt="2020-06-11T22:10:21.145" v="259" actId="255"/>
          <ac:spMkLst>
            <pc:docMk/>
            <pc:sldMk cId="1635151377" sldId="340"/>
            <ac:spMk id="2" creationId="{5C72DCB1-1388-4C54-8722-D34BEB0DDF2A}"/>
          </ac:spMkLst>
        </pc:spChg>
      </pc:sldChg>
      <pc:sldChg chg="modSp new mod ord">
        <pc:chgData name="Hyams, Milton" userId="14222295-a1df-42fe-8141-343d29defc1d" providerId="ADAL" clId="{40EF16B6-F428-4336-A063-744ACC81525A}" dt="2020-06-11T22:10:46.795" v="266" actId="255"/>
        <pc:sldMkLst>
          <pc:docMk/>
          <pc:sldMk cId="1095525074" sldId="341"/>
        </pc:sldMkLst>
        <pc:spChg chg="mod">
          <ac:chgData name="Hyams, Milton" userId="14222295-a1df-42fe-8141-343d29defc1d" providerId="ADAL" clId="{40EF16B6-F428-4336-A063-744ACC81525A}" dt="2020-06-11T22:10:46.795" v="266" actId="255"/>
          <ac:spMkLst>
            <pc:docMk/>
            <pc:sldMk cId="1095525074" sldId="341"/>
            <ac:spMk id="2" creationId="{7F7EF070-8C2C-4832-982E-F5719C10BF48}"/>
          </ac:spMkLst>
        </pc:spChg>
      </pc:sldChg>
      <pc:sldChg chg="modSp new mod">
        <pc:chgData name="Hyams, Milton" userId="14222295-a1df-42fe-8141-343d29defc1d" providerId="ADAL" clId="{40EF16B6-F428-4336-A063-744ACC81525A}" dt="2020-06-11T22:11:23.340" v="272" actId="255"/>
        <pc:sldMkLst>
          <pc:docMk/>
          <pc:sldMk cId="345183243" sldId="342"/>
        </pc:sldMkLst>
        <pc:spChg chg="mod">
          <ac:chgData name="Hyams, Milton" userId="14222295-a1df-42fe-8141-343d29defc1d" providerId="ADAL" clId="{40EF16B6-F428-4336-A063-744ACC81525A}" dt="2020-06-11T22:11:23.340" v="272" actId="255"/>
          <ac:spMkLst>
            <pc:docMk/>
            <pc:sldMk cId="345183243" sldId="342"/>
            <ac:spMk id="2" creationId="{CF45E76B-FC77-43B6-9068-200FD37E3320}"/>
          </ac:spMkLst>
        </pc:spChg>
      </pc:sldChg>
      <pc:sldChg chg="modSp new mod">
        <pc:chgData name="Hyams, Milton" userId="14222295-a1df-42fe-8141-343d29defc1d" providerId="ADAL" clId="{40EF16B6-F428-4336-A063-744ACC81525A}" dt="2020-06-11T22:11:41.699" v="275" actId="255"/>
        <pc:sldMkLst>
          <pc:docMk/>
          <pc:sldMk cId="1492227510" sldId="343"/>
        </pc:sldMkLst>
        <pc:spChg chg="mod">
          <ac:chgData name="Hyams, Milton" userId="14222295-a1df-42fe-8141-343d29defc1d" providerId="ADAL" clId="{40EF16B6-F428-4336-A063-744ACC81525A}" dt="2020-06-11T22:11:41.699" v="275" actId="255"/>
          <ac:spMkLst>
            <pc:docMk/>
            <pc:sldMk cId="1492227510" sldId="343"/>
            <ac:spMk id="2" creationId="{49CFAE3A-14F1-4247-B937-8271BA1099F9}"/>
          </ac:spMkLst>
        </pc:spChg>
      </pc:sldChg>
      <pc:sldChg chg="modSp new mod">
        <pc:chgData name="Hyams, Milton" userId="14222295-a1df-42fe-8141-343d29defc1d" providerId="ADAL" clId="{40EF16B6-F428-4336-A063-744ACC81525A}" dt="2020-06-11T22:12:31.963" v="282" actId="255"/>
        <pc:sldMkLst>
          <pc:docMk/>
          <pc:sldMk cId="2085127680" sldId="344"/>
        </pc:sldMkLst>
        <pc:spChg chg="mod">
          <ac:chgData name="Hyams, Milton" userId="14222295-a1df-42fe-8141-343d29defc1d" providerId="ADAL" clId="{40EF16B6-F428-4336-A063-744ACC81525A}" dt="2020-06-11T22:12:31.963" v="282" actId="255"/>
          <ac:spMkLst>
            <pc:docMk/>
            <pc:sldMk cId="2085127680" sldId="344"/>
            <ac:spMk id="2" creationId="{0BCD9912-4248-40D4-A59D-3F73FA8CD419}"/>
          </ac:spMkLst>
        </pc:spChg>
      </pc:sldChg>
      <pc:sldChg chg="modSp new mod">
        <pc:chgData name="Hyams, Milton" userId="14222295-a1df-42fe-8141-343d29defc1d" providerId="ADAL" clId="{40EF16B6-F428-4336-A063-744ACC81525A}" dt="2020-06-11T22:12:05.269" v="279" actId="14100"/>
        <pc:sldMkLst>
          <pc:docMk/>
          <pc:sldMk cId="3639037137" sldId="345"/>
        </pc:sldMkLst>
        <pc:spChg chg="mod">
          <ac:chgData name="Hyams, Milton" userId="14222295-a1df-42fe-8141-343d29defc1d" providerId="ADAL" clId="{40EF16B6-F428-4336-A063-744ACC81525A}" dt="2020-06-11T22:12:05.269" v="279" actId="14100"/>
          <ac:spMkLst>
            <pc:docMk/>
            <pc:sldMk cId="3639037137" sldId="345"/>
            <ac:spMk id="2" creationId="{D145EF33-CD36-4EAE-89EF-B2A68BAF10BF}"/>
          </ac:spMkLst>
        </pc:spChg>
      </pc:sldChg>
      <pc:sldChg chg="modSp new mod">
        <pc:chgData name="Hyams, Milton" userId="14222295-a1df-42fe-8141-343d29defc1d" providerId="ADAL" clId="{40EF16B6-F428-4336-A063-744ACC81525A}" dt="2020-06-11T22:11:05.218" v="269" actId="255"/>
        <pc:sldMkLst>
          <pc:docMk/>
          <pc:sldMk cId="2824965560" sldId="346"/>
        </pc:sldMkLst>
        <pc:spChg chg="mod">
          <ac:chgData name="Hyams, Milton" userId="14222295-a1df-42fe-8141-343d29defc1d" providerId="ADAL" clId="{40EF16B6-F428-4336-A063-744ACC81525A}" dt="2020-06-11T22:11:05.218" v="269" actId="255"/>
          <ac:spMkLst>
            <pc:docMk/>
            <pc:sldMk cId="2824965560" sldId="346"/>
            <ac:spMk id="2" creationId="{F46DA7DE-0296-42CE-AD95-2D0913B6F070}"/>
          </ac:spMkLst>
        </pc:spChg>
      </pc:sldChg>
      <pc:sldChg chg="modSp new mod">
        <pc:chgData name="Hyams, Milton" userId="14222295-a1df-42fe-8141-343d29defc1d" providerId="ADAL" clId="{40EF16B6-F428-4336-A063-744ACC81525A}" dt="2020-06-11T22:16:55.664" v="330" actId="255"/>
        <pc:sldMkLst>
          <pc:docMk/>
          <pc:sldMk cId="335507713" sldId="347"/>
        </pc:sldMkLst>
        <pc:spChg chg="mod">
          <ac:chgData name="Hyams, Milton" userId="14222295-a1df-42fe-8141-343d29defc1d" providerId="ADAL" clId="{40EF16B6-F428-4336-A063-744ACC81525A}" dt="2020-06-11T22:16:55.664" v="330" actId="255"/>
          <ac:spMkLst>
            <pc:docMk/>
            <pc:sldMk cId="335507713" sldId="347"/>
            <ac:spMk id="2" creationId="{02CEA558-A99E-4262-A418-22085760F4E4}"/>
          </ac:spMkLst>
        </pc:spChg>
      </pc:sldChg>
      <pc:sldChg chg="modSp new mod">
        <pc:chgData name="Hyams, Milton" userId="14222295-a1df-42fe-8141-343d29defc1d" providerId="ADAL" clId="{40EF16B6-F428-4336-A063-744ACC81525A}" dt="2020-06-11T22:16:40.488" v="327" actId="255"/>
        <pc:sldMkLst>
          <pc:docMk/>
          <pc:sldMk cId="3272918816" sldId="348"/>
        </pc:sldMkLst>
        <pc:spChg chg="mod">
          <ac:chgData name="Hyams, Milton" userId="14222295-a1df-42fe-8141-343d29defc1d" providerId="ADAL" clId="{40EF16B6-F428-4336-A063-744ACC81525A}" dt="2020-06-11T22:16:40.488" v="327" actId="255"/>
          <ac:spMkLst>
            <pc:docMk/>
            <pc:sldMk cId="3272918816" sldId="348"/>
            <ac:spMk id="2" creationId="{201EA3FA-8987-4052-9EA8-22AD39FA044F}"/>
          </ac:spMkLst>
        </pc:spChg>
      </pc:sldChg>
      <pc:sldChg chg="new del">
        <pc:chgData name="Hyams, Milton" userId="14222295-a1df-42fe-8141-343d29defc1d" providerId="ADAL" clId="{40EF16B6-F428-4336-A063-744ACC81525A}" dt="2020-06-11T22:12:48.617" v="286" actId="680"/>
        <pc:sldMkLst>
          <pc:docMk/>
          <pc:sldMk cId="1458090795" sldId="349"/>
        </pc:sldMkLst>
      </pc:sldChg>
      <pc:sldChg chg="modSp new mod">
        <pc:chgData name="Hyams, Milton" userId="14222295-a1df-42fe-8141-343d29defc1d" providerId="ADAL" clId="{40EF16B6-F428-4336-A063-744ACC81525A}" dt="2020-06-11T22:16:21.625" v="324" actId="255"/>
        <pc:sldMkLst>
          <pc:docMk/>
          <pc:sldMk cId="3613012874" sldId="349"/>
        </pc:sldMkLst>
        <pc:spChg chg="mod">
          <ac:chgData name="Hyams, Milton" userId="14222295-a1df-42fe-8141-343d29defc1d" providerId="ADAL" clId="{40EF16B6-F428-4336-A063-744ACC81525A}" dt="2020-06-11T22:16:21.625" v="324" actId="255"/>
          <ac:spMkLst>
            <pc:docMk/>
            <pc:sldMk cId="3613012874" sldId="349"/>
            <ac:spMk id="2" creationId="{AF58B50D-870D-4E22-97B1-9881AD648FEC}"/>
          </ac:spMkLst>
        </pc:spChg>
      </pc:sldChg>
      <pc:sldChg chg="modSp new mod">
        <pc:chgData name="Hyams, Milton" userId="14222295-a1df-42fe-8141-343d29defc1d" providerId="ADAL" clId="{40EF16B6-F428-4336-A063-744ACC81525A}" dt="2020-06-11T22:15:59.401" v="321" actId="255"/>
        <pc:sldMkLst>
          <pc:docMk/>
          <pc:sldMk cId="74850371" sldId="350"/>
        </pc:sldMkLst>
        <pc:spChg chg="mod">
          <ac:chgData name="Hyams, Milton" userId="14222295-a1df-42fe-8141-343d29defc1d" providerId="ADAL" clId="{40EF16B6-F428-4336-A063-744ACC81525A}" dt="2020-06-11T22:15:59.401" v="321" actId="255"/>
          <ac:spMkLst>
            <pc:docMk/>
            <pc:sldMk cId="74850371" sldId="350"/>
            <ac:spMk id="2" creationId="{EF0B831F-6737-4EE8-98DA-0D66B669FBC1}"/>
          </ac:spMkLst>
        </pc:spChg>
      </pc:sldChg>
      <pc:sldChg chg="modSp new mod">
        <pc:chgData name="Hyams, Milton" userId="14222295-a1df-42fe-8141-343d29defc1d" providerId="ADAL" clId="{40EF16B6-F428-4336-A063-744ACC81525A}" dt="2020-06-11T22:15:36.936" v="317" actId="122"/>
        <pc:sldMkLst>
          <pc:docMk/>
          <pc:sldMk cId="337931939" sldId="351"/>
        </pc:sldMkLst>
        <pc:spChg chg="mod">
          <ac:chgData name="Hyams, Milton" userId="14222295-a1df-42fe-8141-343d29defc1d" providerId="ADAL" clId="{40EF16B6-F428-4336-A063-744ACC81525A}" dt="2020-06-11T22:15:36.936" v="317" actId="122"/>
          <ac:spMkLst>
            <pc:docMk/>
            <pc:sldMk cId="337931939" sldId="351"/>
            <ac:spMk id="2" creationId="{BC5100E4-DBFB-47BF-A5B8-0354CB7ECD18}"/>
          </ac:spMkLst>
        </pc:spChg>
      </pc:sldChg>
      <pc:sldChg chg="modSp new mod">
        <pc:chgData name="Hyams, Milton" userId="14222295-a1df-42fe-8141-343d29defc1d" providerId="ADAL" clId="{40EF16B6-F428-4336-A063-744ACC81525A}" dt="2020-06-11T22:15:12.401" v="314" actId="255"/>
        <pc:sldMkLst>
          <pc:docMk/>
          <pc:sldMk cId="2004753837" sldId="352"/>
        </pc:sldMkLst>
        <pc:spChg chg="mod">
          <ac:chgData name="Hyams, Milton" userId="14222295-a1df-42fe-8141-343d29defc1d" providerId="ADAL" clId="{40EF16B6-F428-4336-A063-744ACC81525A}" dt="2020-06-11T22:15:12.401" v="314" actId="255"/>
          <ac:spMkLst>
            <pc:docMk/>
            <pc:sldMk cId="2004753837" sldId="352"/>
            <ac:spMk id="2" creationId="{0D94A88A-C2FC-41E2-882D-3BBFC4825A56}"/>
          </ac:spMkLst>
        </pc:spChg>
      </pc:sldChg>
      <pc:sldChg chg="modSp new mod">
        <pc:chgData name="Hyams, Milton" userId="14222295-a1df-42fe-8141-343d29defc1d" providerId="ADAL" clId="{40EF16B6-F428-4336-A063-744ACC81525A}" dt="2020-06-11T22:14:56.309" v="311" actId="255"/>
        <pc:sldMkLst>
          <pc:docMk/>
          <pc:sldMk cId="3402763617" sldId="353"/>
        </pc:sldMkLst>
        <pc:spChg chg="mod">
          <ac:chgData name="Hyams, Milton" userId="14222295-a1df-42fe-8141-343d29defc1d" providerId="ADAL" clId="{40EF16B6-F428-4336-A063-744ACC81525A}" dt="2020-06-11T22:14:56.309" v="311" actId="255"/>
          <ac:spMkLst>
            <pc:docMk/>
            <pc:sldMk cId="3402763617" sldId="353"/>
            <ac:spMk id="2" creationId="{3FEBA83E-2A65-46CF-B62E-F78BD057B520}"/>
          </ac:spMkLst>
        </pc:spChg>
      </pc:sldChg>
      <pc:sldChg chg="modSp new mod">
        <pc:chgData name="Hyams, Milton" userId="14222295-a1df-42fe-8141-343d29defc1d" providerId="ADAL" clId="{40EF16B6-F428-4336-A063-744ACC81525A}" dt="2020-06-11T22:14:33.913" v="307" actId="255"/>
        <pc:sldMkLst>
          <pc:docMk/>
          <pc:sldMk cId="770208409" sldId="354"/>
        </pc:sldMkLst>
        <pc:spChg chg="mod">
          <ac:chgData name="Hyams, Milton" userId="14222295-a1df-42fe-8141-343d29defc1d" providerId="ADAL" clId="{40EF16B6-F428-4336-A063-744ACC81525A}" dt="2020-06-11T22:14:33.913" v="307" actId="255"/>
          <ac:spMkLst>
            <pc:docMk/>
            <pc:sldMk cId="770208409" sldId="354"/>
            <ac:spMk id="2" creationId="{3DDC7D2D-4CC9-4CFB-BC11-08DA8109B9A9}"/>
          </ac:spMkLst>
        </pc:spChg>
      </pc:sldChg>
      <pc:sldChg chg="modSp new mod">
        <pc:chgData name="Hyams, Milton" userId="14222295-a1df-42fe-8141-343d29defc1d" providerId="ADAL" clId="{40EF16B6-F428-4336-A063-744ACC81525A}" dt="2020-06-11T22:14:17.145" v="304" actId="255"/>
        <pc:sldMkLst>
          <pc:docMk/>
          <pc:sldMk cId="3753418898" sldId="355"/>
        </pc:sldMkLst>
        <pc:spChg chg="mod">
          <ac:chgData name="Hyams, Milton" userId="14222295-a1df-42fe-8141-343d29defc1d" providerId="ADAL" clId="{40EF16B6-F428-4336-A063-744ACC81525A}" dt="2020-06-11T22:14:17.145" v="304" actId="255"/>
          <ac:spMkLst>
            <pc:docMk/>
            <pc:sldMk cId="3753418898" sldId="355"/>
            <ac:spMk id="2" creationId="{62AD5A59-5FE2-4F84-8FAA-078E4194741E}"/>
          </ac:spMkLst>
        </pc:spChg>
      </pc:sldChg>
      <pc:sldChg chg="modSp new mod">
        <pc:chgData name="Hyams, Milton" userId="14222295-a1df-42fe-8141-343d29defc1d" providerId="ADAL" clId="{40EF16B6-F428-4336-A063-744ACC81525A}" dt="2020-06-11T22:13:42.329" v="298" actId="255"/>
        <pc:sldMkLst>
          <pc:docMk/>
          <pc:sldMk cId="3010805755" sldId="356"/>
        </pc:sldMkLst>
        <pc:spChg chg="mod">
          <ac:chgData name="Hyams, Milton" userId="14222295-a1df-42fe-8141-343d29defc1d" providerId="ADAL" clId="{40EF16B6-F428-4336-A063-744ACC81525A}" dt="2020-06-11T22:13:42.329" v="298" actId="255"/>
          <ac:spMkLst>
            <pc:docMk/>
            <pc:sldMk cId="3010805755" sldId="356"/>
            <ac:spMk id="2" creationId="{2D302B51-C841-4C5F-A01E-350F2D8E5BB6}"/>
          </ac:spMkLst>
        </pc:spChg>
      </pc:sldChg>
      <pc:sldChg chg="modSp new mod">
        <pc:chgData name="Hyams, Milton" userId="14222295-a1df-42fe-8141-343d29defc1d" providerId="ADAL" clId="{40EF16B6-F428-4336-A063-744ACC81525A}" dt="2020-06-11T22:13:59.379" v="301" actId="255"/>
        <pc:sldMkLst>
          <pc:docMk/>
          <pc:sldMk cId="2065457057" sldId="357"/>
        </pc:sldMkLst>
        <pc:spChg chg="mod">
          <ac:chgData name="Hyams, Milton" userId="14222295-a1df-42fe-8141-343d29defc1d" providerId="ADAL" clId="{40EF16B6-F428-4336-A063-744ACC81525A}" dt="2020-06-11T22:13:59.379" v="301" actId="255"/>
          <ac:spMkLst>
            <pc:docMk/>
            <pc:sldMk cId="2065457057" sldId="357"/>
            <ac:spMk id="2" creationId="{3BC6364F-B7A1-4457-8FE2-CE3416BBDE3B}"/>
          </ac:spMkLst>
        </pc:spChg>
      </pc:sldChg>
    </pc:docChg>
  </pc:docChgLst>
  <pc:docChgLst>
    <pc:chgData name="Jango-Cohen, Jennifer" userId="S::jennifer.jangocohen@washoeschools.net::15f30358-4d9d-46b9-bfc9-52a753064f1e" providerId="AD" clId="Web-{15669C5E-1152-4281-A1A6-0F64578E0E06}"/>
    <pc:docChg chg="modSld">
      <pc:chgData name="Jango-Cohen, Jennifer" userId="S::jennifer.jangocohen@washoeschools.net::15f30358-4d9d-46b9-bfc9-52a753064f1e" providerId="AD" clId="Web-{15669C5E-1152-4281-A1A6-0F64578E0E06}" dt="2020-06-18T16:41:13.062" v="27" actId="20577"/>
      <pc:docMkLst>
        <pc:docMk/>
      </pc:docMkLst>
      <pc:sldChg chg="modSp">
        <pc:chgData name="Jango-Cohen, Jennifer" userId="S::jennifer.jangocohen@washoeschools.net::15f30358-4d9d-46b9-bfc9-52a753064f1e" providerId="AD" clId="Web-{15669C5E-1152-4281-A1A6-0F64578E0E06}" dt="2020-06-18T16:41:13.062" v="26" actId="20577"/>
        <pc:sldMkLst>
          <pc:docMk/>
          <pc:sldMk cId="2416622794" sldId="257"/>
        </pc:sldMkLst>
        <pc:spChg chg="mod">
          <ac:chgData name="Jango-Cohen, Jennifer" userId="S::jennifer.jangocohen@washoeschools.net::15f30358-4d9d-46b9-bfc9-52a753064f1e" providerId="AD" clId="Web-{15669C5E-1152-4281-A1A6-0F64578E0E06}" dt="2020-06-18T16:41:13.062" v="26" actId="20577"/>
          <ac:spMkLst>
            <pc:docMk/>
            <pc:sldMk cId="2416622794" sldId="257"/>
            <ac:spMk id="5" creationId="{014B39A9-47B6-4E30-9C8C-50D5C4DAF033}"/>
          </ac:spMkLst>
        </pc:spChg>
      </pc:sldChg>
      <pc:sldChg chg="modSp">
        <pc:chgData name="Jango-Cohen, Jennifer" userId="S::jennifer.jangocohen@washoeschools.net::15f30358-4d9d-46b9-bfc9-52a753064f1e" providerId="AD" clId="Web-{15669C5E-1152-4281-A1A6-0F64578E0E06}" dt="2020-06-18T16:40:33.889" v="2" actId="20577"/>
        <pc:sldMkLst>
          <pc:docMk/>
          <pc:sldMk cId="2089021921" sldId="268"/>
        </pc:sldMkLst>
        <pc:spChg chg="mod">
          <ac:chgData name="Jango-Cohen, Jennifer" userId="S::jennifer.jangocohen@washoeschools.net::15f30358-4d9d-46b9-bfc9-52a753064f1e" providerId="AD" clId="Web-{15669C5E-1152-4281-A1A6-0F64578E0E06}" dt="2020-06-18T16:40:33.889" v="2" actId="20577"/>
          <ac:spMkLst>
            <pc:docMk/>
            <pc:sldMk cId="2089021921" sldId="268"/>
            <ac:spMk id="4" creationId="{D3397320-15FE-4401-AE50-58E040CC5B45}"/>
          </ac:spMkLst>
        </pc:spChg>
      </pc:sldChg>
    </pc:docChg>
  </pc:docChgLst>
  <pc:docChgLst>
    <pc:chgData name="Jango-Cohen, Jennifer" userId="S::jennifer.jangocohen@washoeschools.net::15f30358-4d9d-46b9-bfc9-52a753064f1e" providerId="AD" clId="Web-{0F5458ED-8C2E-7457-9685-F5DB1F2C6430}"/>
    <pc:docChg chg="modSld">
      <pc:chgData name="Jango-Cohen, Jennifer" userId="S::jennifer.jangocohen@washoeschools.net::15f30358-4d9d-46b9-bfc9-52a753064f1e" providerId="AD" clId="Web-{0F5458ED-8C2E-7457-9685-F5DB1F2C6430}" dt="2020-06-16T19:01:03.625" v="105" actId="1076"/>
      <pc:docMkLst>
        <pc:docMk/>
      </pc:docMkLst>
      <pc:sldChg chg="modSp">
        <pc:chgData name="Jango-Cohen, Jennifer" userId="S::jennifer.jangocohen@washoeschools.net::15f30358-4d9d-46b9-bfc9-52a753064f1e" providerId="AD" clId="Web-{0F5458ED-8C2E-7457-9685-F5DB1F2C6430}" dt="2020-06-16T17:22:48.438" v="53" actId="20577"/>
        <pc:sldMkLst>
          <pc:docMk/>
          <pc:sldMk cId="557026903" sldId="277"/>
        </pc:sldMkLst>
        <pc:spChg chg="mod">
          <ac:chgData name="Jango-Cohen, Jennifer" userId="S::jennifer.jangocohen@washoeschools.net::15f30358-4d9d-46b9-bfc9-52a753064f1e" providerId="AD" clId="Web-{0F5458ED-8C2E-7457-9685-F5DB1F2C6430}" dt="2020-06-16T17:22:48.438" v="53" actId="20577"/>
          <ac:spMkLst>
            <pc:docMk/>
            <pc:sldMk cId="557026903" sldId="277"/>
            <ac:spMk id="4" creationId="{758F371D-5598-4F83-AE30-D3CB328A20BE}"/>
          </ac:spMkLst>
        </pc:spChg>
      </pc:sldChg>
      <pc:sldChg chg="addSp delSp modSp mod setBg">
        <pc:chgData name="Jango-Cohen, Jennifer" userId="S::jennifer.jangocohen@washoeschools.net::15f30358-4d9d-46b9-bfc9-52a753064f1e" providerId="AD" clId="Web-{0F5458ED-8C2E-7457-9685-F5DB1F2C6430}" dt="2020-06-16T19:01:03.625" v="105" actId="1076"/>
        <pc:sldMkLst>
          <pc:docMk/>
          <pc:sldMk cId="1011308467" sldId="325"/>
        </pc:sldMkLst>
        <pc:spChg chg="mod ord">
          <ac:chgData name="Jango-Cohen, Jennifer" userId="S::jennifer.jangocohen@washoeschools.net::15f30358-4d9d-46b9-bfc9-52a753064f1e" providerId="AD" clId="Web-{0F5458ED-8C2E-7457-9685-F5DB1F2C6430}" dt="2020-06-16T18:59:26.994" v="103" actId="1076"/>
          <ac:spMkLst>
            <pc:docMk/>
            <pc:sldMk cId="1011308467" sldId="325"/>
            <ac:spMk id="2" creationId="{963C0AFC-89EC-4E7F-8343-B17C3C373035}"/>
          </ac:spMkLst>
        </pc:spChg>
        <pc:spChg chg="add del">
          <ac:chgData name="Jango-Cohen, Jennifer" userId="S::jennifer.jangocohen@washoeschools.net::15f30358-4d9d-46b9-bfc9-52a753064f1e" providerId="AD" clId="Web-{0F5458ED-8C2E-7457-9685-F5DB1F2C6430}" dt="2020-06-16T18:58:00.802" v="70"/>
          <ac:spMkLst>
            <pc:docMk/>
            <pc:sldMk cId="1011308467" sldId="325"/>
            <ac:spMk id="19" creationId="{0ADFFC45-3DC9-4433-926F-043E879D9DFC}"/>
          </ac:spMkLst>
        </pc:spChg>
        <pc:spChg chg="add del">
          <ac:chgData name="Jango-Cohen, Jennifer" userId="S::jennifer.jangocohen@washoeschools.net::15f30358-4d9d-46b9-bfc9-52a753064f1e" providerId="AD" clId="Web-{0F5458ED-8C2E-7457-9685-F5DB1F2C6430}" dt="2020-06-16T18:58:00.802" v="70"/>
          <ac:spMkLst>
            <pc:docMk/>
            <pc:sldMk cId="1011308467" sldId="325"/>
            <ac:spMk id="30" creationId="{69370F01-B8C9-4CE4-824C-92B2792E6ED0}"/>
          </ac:spMkLst>
        </pc:spChg>
        <pc:spChg chg="add del">
          <ac:chgData name="Jango-Cohen, Jennifer" userId="S::jennifer.jangocohen@washoeschools.net::15f30358-4d9d-46b9-bfc9-52a753064f1e" providerId="AD" clId="Web-{0F5458ED-8C2E-7457-9685-F5DB1F2C6430}" dt="2020-06-16T18:57:49.832" v="65"/>
          <ac:spMkLst>
            <pc:docMk/>
            <pc:sldMk cId="1011308467" sldId="325"/>
            <ac:spMk id="33" creationId="{372CE066-DF97-4C55-9917-67390D2F9864}"/>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47" creationId="{CC4083E7-7DB9-4FC5-B464-F3D93B8D8E9F}"/>
          </ac:spMkLst>
        </pc:spChg>
        <pc:spChg chg="add del">
          <ac:chgData name="Jango-Cohen, Jennifer" userId="S::jennifer.jangocohen@washoeschools.net::15f30358-4d9d-46b9-bfc9-52a753064f1e" providerId="AD" clId="Web-{0F5458ED-8C2E-7457-9685-F5DB1F2C6430}" dt="2020-06-16T18:58:00.786" v="69"/>
          <ac:spMkLst>
            <pc:docMk/>
            <pc:sldMk cId="1011308467" sldId="325"/>
            <ac:spMk id="48" creationId="{96BB0C7B-066D-4300-A949-D2A6A68A8037}"/>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49" creationId="{3A31F45F-754F-4DE9-BB47-376D852F10F4}"/>
          </ac:spMkLst>
        </pc:spChg>
        <pc:spChg chg="add del">
          <ac:chgData name="Jango-Cohen, Jennifer" userId="S::jennifer.jangocohen@washoeschools.net::15f30358-4d9d-46b9-bfc9-52a753064f1e" providerId="AD" clId="Web-{0F5458ED-8C2E-7457-9685-F5DB1F2C6430}" dt="2020-06-16T18:58:58.805" v="89"/>
          <ac:spMkLst>
            <pc:docMk/>
            <pc:sldMk cId="1011308467" sldId="325"/>
            <ac:spMk id="52" creationId="{372CE066-DF97-4C55-9917-67390D2F9864}"/>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55" creationId="{926CA434-D0D7-4D87-925F-AADDDC5807E4}"/>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57" creationId="{321F9B9F-EF9D-471D-8682-32FC29FFD08B}"/>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59" creationId="{B3E64CAB-A26E-41D9-BDF3-C2126B5E8E04}"/>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61" creationId="{B514DF98-6EAD-4CC5-A489-A860CF56AD7D}"/>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63" creationId="{B4D87FD0-176F-488F-BAD6-5CB75827CEDC}"/>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65" creationId="{92534681-4F90-4D14-B32A-6C2FB37C8760}"/>
          </ac:spMkLst>
        </pc:spChg>
        <pc:spChg chg="add del">
          <ac:chgData name="Jango-Cohen, Jennifer" userId="S::jennifer.jangocohen@washoeschools.net::15f30358-4d9d-46b9-bfc9-52a753064f1e" providerId="AD" clId="Web-{0F5458ED-8C2E-7457-9685-F5DB1F2C6430}" dt="2020-06-16T18:57:40.097" v="63"/>
          <ac:spMkLst>
            <pc:docMk/>
            <pc:sldMk cId="1011308467" sldId="325"/>
            <ac:spMk id="67" creationId="{7F846794-611C-4DF8-A443-7C27A11C2912}"/>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69" creationId="{CC4083E7-7DB9-4FC5-B464-F3D93B8D8E9F}"/>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71" creationId="{3A31F45F-754F-4DE9-BB47-376D852F10F4}"/>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77" creationId="{926CA434-D0D7-4D87-925F-AADDDC5807E4}"/>
          </ac:spMkLst>
        </pc:spChg>
        <pc:spChg chg="add">
          <ac:chgData name="Jango-Cohen, Jennifer" userId="S::jennifer.jangocohen@washoeschools.net::15f30358-4d9d-46b9-bfc9-52a753064f1e" providerId="AD" clId="Web-{0F5458ED-8C2E-7457-9685-F5DB1F2C6430}" dt="2020-06-16T18:58:58.805" v="89"/>
          <ac:spMkLst>
            <pc:docMk/>
            <pc:sldMk cId="1011308467" sldId="325"/>
            <ac:spMk id="78" creationId="{372CE066-DF97-4C55-9917-67390D2F9864}"/>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79" creationId="{321F9B9F-EF9D-471D-8682-32FC29FFD08B}"/>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81" creationId="{B3E64CAB-A26E-41D9-BDF3-C2126B5E8E04}"/>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83" creationId="{B514DF98-6EAD-4CC5-A489-A860CF56AD7D}"/>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85" creationId="{B4D87FD0-176F-488F-BAD6-5CB75827CEDC}"/>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87" creationId="{92534681-4F90-4D14-B32A-6C2FB37C8760}"/>
          </ac:spMkLst>
        </pc:spChg>
        <pc:spChg chg="add del">
          <ac:chgData name="Jango-Cohen, Jennifer" userId="S::jennifer.jangocohen@washoeschools.net::15f30358-4d9d-46b9-bfc9-52a753064f1e" providerId="AD" clId="Web-{0F5458ED-8C2E-7457-9685-F5DB1F2C6430}" dt="2020-06-16T18:58:58.789" v="88"/>
          <ac:spMkLst>
            <pc:docMk/>
            <pc:sldMk cId="1011308467" sldId="325"/>
            <ac:spMk id="89" creationId="{7F846794-611C-4DF8-A443-7C27A11C2912}"/>
          </ac:spMkLst>
        </pc:spChg>
        <pc:grpChg chg="add del">
          <ac:chgData name="Jango-Cohen, Jennifer" userId="S::jennifer.jangocohen@washoeschools.net::15f30358-4d9d-46b9-bfc9-52a753064f1e" providerId="AD" clId="Web-{0F5458ED-8C2E-7457-9685-F5DB1F2C6430}" dt="2020-06-16T18:58:00.802" v="70"/>
          <ac:grpSpMkLst>
            <pc:docMk/>
            <pc:sldMk cId="1011308467" sldId="325"/>
            <ac:grpSpMk id="7" creationId="{3F993C45-B237-4CD5-A232-CD2DFFF5AB1E}"/>
          </ac:grpSpMkLst>
        </pc:grpChg>
        <pc:grpChg chg="add del">
          <ac:chgData name="Jango-Cohen, Jennifer" userId="S::jennifer.jangocohen@washoeschools.net::15f30358-4d9d-46b9-bfc9-52a753064f1e" providerId="AD" clId="Web-{0F5458ED-8C2E-7457-9685-F5DB1F2C6430}" dt="2020-06-16T18:58:00.802" v="70"/>
          <ac:grpSpMkLst>
            <pc:docMk/>
            <pc:sldMk cId="1011308467" sldId="325"/>
            <ac:grpSpMk id="21" creationId="{B5F26A87-0610-435F-AA13-BD658385C9D9}"/>
          </ac:grpSpMkLst>
        </pc:grpChg>
        <pc:grpChg chg="add del">
          <ac:chgData name="Jango-Cohen, Jennifer" userId="S::jennifer.jangocohen@washoeschools.net::15f30358-4d9d-46b9-bfc9-52a753064f1e" providerId="AD" clId="Web-{0F5458ED-8C2E-7457-9685-F5DB1F2C6430}" dt="2020-06-16T18:57:49.832" v="65"/>
          <ac:grpSpMkLst>
            <pc:docMk/>
            <pc:sldMk cId="1011308467" sldId="325"/>
            <ac:grpSpMk id="32" creationId="{6A761A44-A936-4382-8A16-7ED6A2903DD0}"/>
          </ac:grpSpMkLst>
        </pc:grpChg>
        <pc:grpChg chg="add del">
          <ac:chgData name="Jango-Cohen, Jennifer" userId="S::jennifer.jangocohen@washoeschools.net::15f30358-4d9d-46b9-bfc9-52a753064f1e" providerId="AD" clId="Web-{0F5458ED-8C2E-7457-9685-F5DB1F2C6430}" dt="2020-06-16T18:57:57.755" v="67"/>
          <ac:grpSpMkLst>
            <pc:docMk/>
            <pc:sldMk cId="1011308467" sldId="325"/>
            <ac:grpSpMk id="34" creationId="{6A761A44-A936-4382-8A16-7ED6A2903DD0}"/>
          </ac:grpSpMkLst>
        </pc:grpChg>
        <pc:grpChg chg="add del">
          <ac:chgData name="Jango-Cohen, Jennifer" userId="S::jennifer.jangocohen@washoeschools.net::15f30358-4d9d-46b9-bfc9-52a753064f1e" providerId="AD" clId="Web-{0F5458ED-8C2E-7457-9685-F5DB1F2C6430}" dt="2020-06-16T18:57:40.097" v="63"/>
          <ac:grpSpMkLst>
            <pc:docMk/>
            <pc:sldMk cId="1011308467" sldId="325"/>
            <ac:grpSpMk id="35" creationId="{6A761A44-A936-4382-8A16-7ED6A2903DD0}"/>
          </ac:grpSpMkLst>
        </pc:grpChg>
        <pc:grpChg chg="add del">
          <ac:chgData name="Jango-Cohen, Jennifer" userId="S::jennifer.jangocohen@washoeschools.net::15f30358-4d9d-46b9-bfc9-52a753064f1e" providerId="AD" clId="Web-{0F5458ED-8C2E-7457-9685-F5DB1F2C6430}" dt="2020-06-16T18:58:00.786" v="69"/>
          <ac:grpSpMkLst>
            <pc:docMk/>
            <pc:sldMk cId="1011308467" sldId="325"/>
            <ac:grpSpMk id="46" creationId="{6A761A44-A936-4382-8A16-7ED6A2903DD0}"/>
          </ac:grpSpMkLst>
        </pc:grpChg>
        <pc:grpChg chg="add del">
          <ac:chgData name="Jango-Cohen, Jennifer" userId="S::jennifer.jangocohen@washoeschools.net::15f30358-4d9d-46b9-bfc9-52a753064f1e" providerId="AD" clId="Web-{0F5458ED-8C2E-7457-9685-F5DB1F2C6430}" dt="2020-06-16T18:58:58.805" v="89"/>
          <ac:grpSpMkLst>
            <pc:docMk/>
            <pc:sldMk cId="1011308467" sldId="325"/>
            <ac:grpSpMk id="50" creationId="{6A761A44-A936-4382-8A16-7ED6A2903DD0}"/>
          </ac:grpSpMkLst>
        </pc:grpChg>
        <pc:grpChg chg="add del">
          <ac:chgData name="Jango-Cohen, Jennifer" userId="S::jennifer.jangocohen@washoeschools.net::15f30358-4d9d-46b9-bfc9-52a753064f1e" providerId="AD" clId="Web-{0F5458ED-8C2E-7457-9685-F5DB1F2C6430}" dt="2020-06-16T18:58:58.789" v="88"/>
          <ac:grpSpMkLst>
            <pc:docMk/>
            <pc:sldMk cId="1011308467" sldId="325"/>
            <ac:grpSpMk id="54" creationId="{6A761A44-A936-4382-8A16-7ED6A2903DD0}"/>
          </ac:grpSpMkLst>
        </pc:grpChg>
        <pc:grpChg chg="add">
          <ac:chgData name="Jango-Cohen, Jennifer" userId="S::jennifer.jangocohen@washoeschools.net::15f30358-4d9d-46b9-bfc9-52a753064f1e" providerId="AD" clId="Web-{0F5458ED-8C2E-7457-9685-F5DB1F2C6430}" dt="2020-06-16T18:58:58.805" v="89"/>
          <ac:grpSpMkLst>
            <pc:docMk/>
            <pc:sldMk cId="1011308467" sldId="325"/>
            <ac:grpSpMk id="56" creationId="{6A761A44-A936-4382-8A16-7ED6A2903DD0}"/>
          </ac:grpSpMkLst>
        </pc:grpChg>
        <pc:picChg chg="add mod">
          <ac:chgData name="Jango-Cohen, Jennifer" userId="S::jennifer.jangocohen@washoeschools.net::15f30358-4d9d-46b9-bfc9-52a753064f1e" providerId="AD" clId="Web-{0F5458ED-8C2E-7457-9685-F5DB1F2C6430}" dt="2020-06-16T19:01:03.625" v="105" actId="1076"/>
          <ac:picMkLst>
            <pc:docMk/>
            <pc:sldMk cId="1011308467" sldId="325"/>
            <ac:picMk id="3" creationId="{360D8980-4375-48D6-8E07-083A01BFDAC4}"/>
          </ac:picMkLst>
        </pc:picChg>
        <pc:cxnChg chg="add del">
          <ac:chgData name="Jango-Cohen, Jennifer" userId="S::jennifer.jangocohen@washoeschools.net::15f30358-4d9d-46b9-bfc9-52a753064f1e" providerId="AD" clId="Web-{0F5458ED-8C2E-7457-9685-F5DB1F2C6430}" dt="2020-06-16T18:57:40.097" v="63"/>
          <ac:cxnSpMkLst>
            <pc:docMk/>
            <pc:sldMk cId="1011308467" sldId="325"/>
            <ac:cxnSpMk id="51" creationId="{527EB943-755E-4000-849C-70B9070CB58A}"/>
          </ac:cxnSpMkLst>
        </pc:cxnChg>
        <pc:cxnChg chg="add del">
          <ac:chgData name="Jango-Cohen, Jennifer" userId="S::jennifer.jangocohen@washoeschools.net::15f30358-4d9d-46b9-bfc9-52a753064f1e" providerId="AD" clId="Web-{0F5458ED-8C2E-7457-9685-F5DB1F2C6430}" dt="2020-06-16T18:57:40.097" v="63"/>
          <ac:cxnSpMkLst>
            <pc:docMk/>
            <pc:sldMk cId="1011308467" sldId="325"/>
            <ac:cxnSpMk id="53" creationId="{88C0E865-DD2F-4731-8827-462D0810D60C}"/>
          </ac:cxnSpMkLst>
        </pc:cxnChg>
        <pc:cxnChg chg="add del">
          <ac:chgData name="Jango-Cohen, Jennifer" userId="S::jennifer.jangocohen@washoeschools.net::15f30358-4d9d-46b9-bfc9-52a753064f1e" providerId="AD" clId="Web-{0F5458ED-8C2E-7457-9685-F5DB1F2C6430}" dt="2020-06-16T18:58:58.789" v="88"/>
          <ac:cxnSpMkLst>
            <pc:docMk/>
            <pc:sldMk cId="1011308467" sldId="325"/>
            <ac:cxnSpMk id="73" creationId="{527EB943-755E-4000-849C-70B9070CB58A}"/>
          </ac:cxnSpMkLst>
        </pc:cxnChg>
        <pc:cxnChg chg="add del">
          <ac:chgData name="Jango-Cohen, Jennifer" userId="S::jennifer.jangocohen@washoeschools.net::15f30358-4d9d-46b9-bfc9-52a753064f1e" providerId="AD" clId="Web-{0F5458ED-8C2E-7457-9685-F5DB1F2C6430}" dt="2020-06-16T18:58:58.789" v="88"/>
          <ac:cxnSpMkLst>
            <pc:docMk/>
            <pc:sldMk cId="1011308467" sldId="325"/>
            <ac:cxnSpMk id="75" creationId="{88C0E865-DD2F-4731-8827-462D0810D60C}"/>
          </ac:cxnSpMkLst>
        </pc:cxnChg>
      </pc:sldChg>
    </pc:docChg>
  </pc:docChgLst>
  <pc:docChgLst>
    <pc:chgData name="Hyams, Milton" userId="S::mhyams@washoeschools.net::14222295-a1df-42fe-8141-343d29defc1d" providerId="AD" clId="Web-{A3161788-96E3-4DAF-45DD-48D9C07438D3}"/>
    <pc:docChg chg="modSld">
      <pc:chgData name="Hyams, Milton" userId="S::mhyams@washoeschools.net::14222295-a1df-42fe-8141-343d29defc1d" providerId="AD" clId="Web-{A3161788-96E3-4DAF-45DD-48D9C07438D3}" dt="2020-06-11T22:24:17.655" v="258" actId="1076"/>
      <pc:docMkLst>
        <pc:docMk/>
      </pc:docMkLst>
      <pc:sldChg chg="modSp">
        <pc:chgData name="Hyams, Milton" userId="S::mhyams@washoeschools.net::14222295-a1df-42fe-8141-343d29defc1d" providerId="AD" clId="Web-{A3161788-96E3-4DAF-45DD-48D9C07438D3}" dt="2020-06-11T22:20:53.221" v="44" actId="20577"/>
        <pc:sldMkLst>
          <pc:docMk/>
          <pc:sldMk cId="2782579164" sldId="269"/>
        </pc:sldMkLst>
        <pc:spChg chg="mod">
          <ac:chgData name="Hyams, Milton" userId="S::mhyams@washoeschools.net::14222295-a1df-42fe-8141-343d29defc1d" providerId="AD" clId="Web-{A3161788-96E3-4DAF-45DD-48D9C07438D3}" dt="2020-06-11T22:20:53.221" v="44" actId="20577"/>
          <ac:spMkLst>
            <pc:docMk/>
            <pc:sldMk cId="2782579164" sldId="269"/>
            <ac:spMk id="4" creationId="{0B03C52E-DBFE-4DA9-9285-E84C4C794FF6}"/>
          </ac:spMkLst>
        </pc:spChg>
      </pc:sldChg>
      <pc:sldChg chg="modSp">
        <pc:chgData name="Hyams, Milton" userId="S::mhyams@washoeschools.net::14222295-a1df-42fe-8141-343d29defc1d" providerId="AD" clId="Web-{A3161788-96E3-4DAF-45DD-48D9C07438D3}" dt="2020-06-11T22:21:45.459" v="94" actId="20577"/>
        <pc:sldMkLst>
          <pc:docMk/>
          <pc:sldMk cId="3125446265" sldId="273"/>
        </pc:sldMkLst>
        <pc:spChg chg="mod">
          <ac:chgData name="Hyams, Milton" userId="S::mhyams@washoeschools.net::14222295-a1df-42fe-8141-343d29defc1d" providerId="AD" clId="Web-{A3161788-96E3-4DAF-45DD-48D9C07438D3}" dt="2020-06-11T22:21:45.459" v="94" actId="20577"/>
          <ac:spMkLst>
            <pc:docMk/>
            <pc:sldMk cId="3125446265" sldId="273"/>
            <ac:spMk id="6" creationId="{A10E4E01-19C2-40C1-87FA-02A6FA80B672}"/>
          </ac:spMkLst>
        </pc:spChg>
      </pc:sldChg>
      <pc:sldChg chg="modSp">
        <pc:chgData name="Hyams, Milton" userId="S::mhyams@washoeschools.net::14222295-a1df-42fe-8141-343d29defc1d" providerId="AD" clId="Web-{A3161788-96E3-4DAF-45DD-48D9C07438D3}" dt="2020-06-11T22:22:14.460" v="138" actId="20577"/>
        <pc:sldMkLst>
          <pc:docMk/>
          <pc:sldMk cId="1669307502" sldId="275"/>
        </pc:sldMkLst>
        <pc:spChg chg="mod">
          <ac:chgData name="Hyams, Milton" userId="S::mhyams@washoeschools.net::14222295-a1df-42fe-8141-343d29defc1d" providerId="AD" clId="Web-{A3161788-96E3-4DAF-45DD-48D9C07438D3}" dt="2020-06-11T22:22:14.460" v="138" actId="20577"/>
          <ac:spMkLst>
            <pc:docMk/>
            <pc:sldMk cId="1669307502" sldId="275"/>
            <ac:spMk id="4" creationId="{9B507E61-C8D7-4F41-8B91-63DB1A232CDB}"/>
          </ac:spMkLst>
        </pc:spChg>
      </pc:sldChg>
      <pc:sldChg chg="modSp">
        <pc:chgData name="Hyams, Milton" userId="S::mhyams@washoeschools.net::14222295-a1df-42fe-8141-343d29defc1d" providerId="AD" clId="Web-{A3161788-96E3-4DAF-45DD-48D9C07438D3}" dt="2020-06-11T22:22:38.509" v="188" actId="20577"/>
        <pc:sldMkLst>
          <pc:docMk/>
          <pc:sldMk cId="557026903" sldId="277"/>
        </pc:sldMkLst>
        <pc:spChg chg="mod">
          <ac:chgData name="Hyams, Milton" userId="S::mhyams@washoeschools.net::14222295-a1df-42fe-8141-343d29defc1d" providerId="AD" clId="Web-{A3161788-96E3-4DAF-45DD-48D9C07438D3}" dt="2020-06-11T22:22:38.509" v="188" actId="20577"/>
          <ac:spMkLst>
            <pc:docMk/>
            <pc:sldMk cId="557026903" sldId="277"/>
            <ac:spMk id="4" creationId="{758F371D-5598-4F83-AE30-D3CB328A20BE}"/>
          </ac:spMkLst>
        </pc:spChg>
      </pc:sldChg>
      <pc:sldChg chg="modSp">
        <pc:chgData name="Hyams, Milton" userId="S::mhyams@washoeschools.net::14222295-a1df-42fe-8141-343d29defc1d" providerId="AD" clId="Web-{A3161788-96E3-4DAF-45DD-48D9C07438D3}" dt="2020-06-11T22:20:13.828" v="20" actId="20577"/>
        <pc:sldMkLst>
          <pc:docMk/>
          <pc:sldMk cId="355577201" sldId="281"/>
        </pc:sldMkLst>
        <pc:spChg chg="mod">
          <ac:chgData name="Hyams, Milton" userId="S::mhyams@washoeschools.net::14222295-a1df-42fe-8141-343d29defc1d" providerId="AD" clId="Web-{A3161788-96E3-4DAF-45DD-48D9C07438D3}" dt="2020-06-11T22:20:13.828" v="20" actId="20577"/>
          <ac:spMkLst>
            <pc:docMk/>
            <pc:sldMk cId="355577201" sldId="281"/>
            <ac:spMk id="4" creationId="{E3E261DB-6BC2-4F9A-A207-97D9CED03C24}"/>
          </ac:spMkLst>
        </pc:spChg>
      </pc:sldChg>
      <pc:sldChg chg="modSp">
        <pc:chgData name="Hyams, Milton" userId="S::mhyams@washoeschools.net::14222295-a1df-42fe-8141-343d29defc1d" providerId="AD" clId="Web-{A3161788-96E3-4DAF-45DD-48D9C07438D3}" dt="2020-06-11T22:22:04.553" v="116" actId="20577"/>
        <pc:sldMkLst>
          <pc:docMk/>
          <pc:sldMk cId="3138610846" sldId="291"/>
        </pc:sldMkLst>
        <pc:spChg chg="mod">
          <ac:chgData name="Hyams, Milton" userId="S::mhyams@washoeschools.net::14222295-a1df-42fe-8141-343d29defc1d" providerId="AD" clId="Web-{A3161788-96E3-4DAF-45DD-48D9C07438D3}" dt="2020-06-11T22:22:04.553" v="116" actId="20577"/>
          <ac:spMkLst>
            <pc:docMk/>
            <pc:sldMk cId="3138610846" sldId="291"/>
            <ac:spMk id="4" creationId="{5EC56844-8194-41DA-8EEC-63D527DEF39B}"/>
          </ac:spMkLst>
        </pc:spChg>
      </pc:sldChg>
      <pc:sldChg chg="modSp">
        <pc:chgData name="Hyams, Milton" userId="S::mhyams@washoeschools.net::14222295-a1df-42fe-8141-343d29defc1d" providerId="AD" clId="Web-{A3161788-96E3-4DAF-45DD-48D9C07438D3}" dt="2020-06-11T22:21:31.583" v="68" actId="20577"/>
        <pc:sldMkLst>
          <pc:docMk/>
          <pc:sldMk cId="3641920110" sldId="302"/>
        </pc:sldMkLst>
        <pc:spChg chg="mod">
          <ac:chgData name="Hyams, Milton" userId="S::mhyams@washoeschools.net::14222295-a1df-42fe-8141-343d29defc1d" providerId="AD" clId="Web-{A3161788-96E3-4DAF-45DD-48D9C07438D3}" dt="2020-06-11T22:21:31.583" v="68" actId="20577"/>
          <ac:spMkLst>
            <pc:docMk/>
            <pc:sldMk cId="3641920110" sldId="302"/>
            <ac:spMk id="6" creationId="{EEA1DA79-016E-4C6B-B8A3-C8C8CB3749F0}"/>
          </ac:spMkLst>
        </pc:spChg>
      </pc:sldChg>
      <pc:sldChg chg="modSp">
        <pc:chgData name="Hyams, Milton" userId="S::mhyams@washoeschools.net::14222295-a1df-42fe-8141-343d29defc1d" providerId="AD" clId="Web-{A3161788-96E3-4DAF-45DD-48D9C07438D3}" dt="2020-06-11T22:22:23.383" v="162" actId="20577"/>
        <pc:sldMkLst>
          <pc:docMk/>
          <pc:sldMk cId="2308213165" sldId="313"/>
        </pc:sldMkLst>
        <pc:spChg chg="mod">
          <ac:chgData name="Hyams, Milton" userId="S::mhyams@washoeschools.net::14222295-a1df-42fe-8141-343d29defc1d" providerId="AD" clId="Web-{A3161788-96E3-4DAF-45DD-48D9C07438D3}" dt="2020-06-11T22:22:23.383" v="162" actId="20577"/>
          <ac:spMkLst>
            <pc:docMk/>
            <pc:sldMk cId="2308213165" sldId="313"/>
            <ac:spMk id="4" creationId="{FE3481E7-9988-4554-8E35-C8CF46E68B5F}"/>
          </ac:spMkLst>
        </pc:spChg>
      </pc:sldChg>
      <pc:sldChg chg="modSp">
        <pc:chgData name="Hyams, Milton" userId="S::mhyams@washoeschools.net::14222295-a1df-42fe-8141-343d29defc1d" providerId="AD" clId="Web-{A3161788-96E3-4DAF-45DD-48D9C07438D3}" dt="2020-06-11T22:24:17.655" v="258" actId="1076"/>
        <pc:sldMkLst>
          <pc:docMk/>
          <pc:sldMk cId="1931728613" sldId="332"/>
        </pc:sldMkLst>
        <pc:spChg chg="mod">
          <ac:chgData name="Hyams, Milton" userId="S::mhyams@washoeschools.net::14222295-a1df-42fe-8141-343d29defc1d" providerId="AD" clId="Web-{A3161788-96E3-4DAF-45DD-48D9C07438D3}" dt="2020-06-11T22:24:17.655" v="258" actId="1076"/>
          <ac:spMkLst>
            <pc:docMk/>
            <pc:sldMk cId="1931728613" sldId="332"/>
            <ac:spMk id="2" creationId="{E07F0B6B-69CD-48F9-A63D-553A2B42D6FA}"/>
          </ac:spMkLst>
        </pc:spChg>
      </pc:sldChg>
    </pc:docChg>
  </pc:docChgLst>
  <pc:docChgLst>
    <pc:chgData name="Jango-Cohen, Jennifer" userId="S::jennifer.jangocohen@washoeschools.net::15f30358-4d9d-46b9-bfc9-52a753064f1e" providerId="AD" clId="Web-{67082785-F81E-6DDC-4316-DD76C6D8E485}"/>
    <pc:docChg chg="addSld delSld modSld">
      <pc:chgData name="Jango-Cohen, Jennifer" userId="S::jennifer.jangocohen@washoeschools.net::15f30358-4d9d-46b9-bfc9-52a753064f1e" providerId="AD" clId="Web-{67082785-F81E-6DDC-4316-DD76C6D8E485}" dt="2020-06-10T07:00:58.727" v="2586" actId="1076"/>
      <pc:docMkLst>
        <pc:docMk/>
      </pc:docMkLst>
      <pc:sldChg chg="modSp">
        <pc:chgData name="Jango-Cohen, Jennifer" userId="S::jennifer.jangocohen@washoeschools.net::15f30358-4d9d-46b9-bfc9-52a753064f1e" providerId="AD" clId="Web-{67082785-F81E-6DDC-4316-DD76C6D8E485}" dt="2020-06-10T01:01:17.491" v="2379" actId="14100"/>
        <pc:sldMkLst>
          <pc:docMk/>
          <pc:sldMk cId="1945447332" sldId="256"/>
        </pc:sldMkLst>
        <pc:spChg chg="mod">
          <ac:chgData name="Jango-Cohen, Jennifer" userId="S::jennifer.jangocohen@washoeschools.net::15f30358-4d9d-46b9-bfc9-52a753064f1e" providerId="AD" clId="Web-{67082785-F81E-6DDC-4316-DD76C6D8E485}" dt="2020-06-10T01:01:17.491" v="2379" actId="14100"/>
          <ac:spMkLst>
            <pc:docMk/>
            <pc:sldMk cId="1945447332" sldId="256"/>
            <ac:spMk id="2" creationId="{6B779315-FA36-4790-A5A3-ABBE3E615C60}"/>
          </ac:spMkLst>
        </pc:spChg>
        <pc:spChg chg="mod">
          <ac:chgData name="Jango-Cohen, Jennifer" userId="S::jennifer.jangocohen@washoeschools.net::15f30358-4d9d-46b9-bfc9-52a753064f1e" providerId="AD" clId="Web-{67082785-F81E-6DDC-4316-DD76C6D8E485}" dt="2020-06-10T01:00:36.301" v="2369" actId="1076"/>
          <ac:spMkLst>
            <pc:docMk/>
            <pc:sldMk cId="1945447332" sldId="256"/>
            <ac:spMk id="3" creationId="{813EA179-C268-4958-AE84-0C6764604E87}"/>
          </ac:spMkLst>
        </pc:spChg>
      </pc:sldChg>
      <pc:sldChg chg="modSp">
        <pc:chgData name="Jango-Cohen, Jennifer" userId="S::jennifer.jangocohen@washoeschools.net::15f30358-4d9d-46b9-bfc9-52a753064f1e" providerId="AD" clId="Web-{67082785-F81E-6DDC-4316-DD76C6D8E485}" dt="2020-06-09T21:12:53.445" v="1028" actId="20577"/>
        <pc:sldMkLst>
          <pc:docMk/>
          <pc:sldMk cId="2416622794" sldId="257"/>
        </pc:sldMkLst>
        <pc:spChg chg="mod">
          <ac:chgData name="Jango-Cohen, Jennifer" userId="S::jennifer.jangocohen@washoeschools.net::15f30358-4d9d-46b9-bfc9-52a753064f1e" providerId="AD" clId="Web-{67082785-F81E-6DDC-4316-DD76C6D8E485}" dt="2020-06-09T21:11:50.706" v="1008" actId="14100"/>
          <ac:spMkLst>
            <pc:docMk/>
            <pc:sldMk cId="2416622794" sldId="257"/>
            <ac:spMk id="2" creationId="{A18B1DF5-CA20-4A21-97B1-D77E9B551C5F}"/>
          </ac:spMkLst>
        </pc:spChg>
        <pc:spChg chg="mod">
          <ac:chgData name="Jango-Cohen, Jennifer" userId="S::jennifer.jangocohen@washoeschools.net::15f30358-4d9d-46b9-bfc9-52a753064f1e" providerId="AD" clId="Web-{67082785-F81E-6DDC-4316-DD76C6D8E485}" dt="2020-06-09T21:12:06.004" v="1011" actId="20577"/>
          <ac:spMkLst>
            <pc:docMk/>
            <pc:sldMk cId="2416622794" sldId="257"/>
            <ac:spMk id="3" creationId="{EE8FD025-F8C5-4489-AA4A-6A41F375E9D9}"/>
          </ac:spMkLst>
        </pc:spChg>
        <pc:spChg chg="mod">
          <ac:chgData name="Jango-Cohen, Jennifer" userId="S::jennifer.jangocohen@washoeschools.net::15f30358-4d9d-46b9-bfc9-52a753064f1e" providerId="AD" clId="Web-{67082785-F81E-6DDC-4316-DD76C6D8E485}" dt="2020-06-09T21:10:45.140" v="979" actId="20577"/>
          <ac:spMkLst>
            <pc:docMk/>
            <pc:sldMk cId="2416622794" sldId="257"/>
            <ac:spMk id="4" creationId="{B5312F21-0575-45C9-A92A-74A272164CA8}"/>
          </ac:spMkLst>
        </pc:spChg>
        <pc:spChg chg="mod">
          <ac:chgData name="Jango-Cohen, Jennifer" userId="S::jennifer.jangocohen@washoeschools.net::15f30358-4d9d-46b9-bfc9-52a753064f1e" providerId="AD" clId="Web-{67082785-F81E-6DDC-4316-DD76C6D8E485}" dt="2020-06-09T21:12:53.445" v="1028" actId="20577"/>
          <ac:spMkLst>
            <pc:docMk/>
            <pc:sldMk cId="2416622794" sldId="257"/>
            <ac:spMk id="5" creationId="{014B39A9-47B6-4E30-9C8C-50D5C4DAF033}"/>
          </ac:spMkLst>
        </pc:spChg>
      </pc:sldChg>
      <pc:sldChg chg="modSp">
        <pc:chgData name="Jango-Cohen, Jennifer" userId="S::jennifer.jangocohen@washoeschools.net::15f30358-4d9d-46b9-bfc9-52a753064f1e" providerId="AD" clId="Web-{67082785-F81E-6DDC-4316-DD76C6D8E485}" dt="2020-06-10T01:08:57.225" v="2454" actId="1076"/>
        <pc:sldMkLst>
          <pc:docMk/>
          <pc:sldMk cId="3891592982" sldId="259"/>
        </pc:sldMkLst>
        <pc:spChg chg="mod">
          <ac:chgData name="Jango-Cohen, Jennifer" userId="S::jennifer.jangocohen@washoeschools.net::15f30358-4d9d-46b9-bfc9-52a753064f1e" providerId="AD" clId="Web-{67082785-F81E-6DDC-4316-DD76C6D8E485}" dt="2020-06-10T01:08:38.489" v="2450" actId="14100"/>
          <ac:spMkLst>
            <pc:docMk/>
            <pc:sldMk cId="3891592982" sldId="259"/>
            <ac:spMk id="2" creationId="{921D0115-68DC-481B-9705-C07E526F7494}"/>
          </ac:spMkLst>
        </pc:spChg>
        <pc:spChg chg="mod">
          <ac:chgData name="Jango-Cohen, Jennifer" userId="S::jennifer.jangocohen@washoeschools.net::15f30358-4d9d-46b9-bfc9-52a753064f1e" providerId="AD" clId="Web-{67082785-F81E-6DDC-4316-DD76C6D8E485}" dt="2020-06-10T01:08:57.225" v="2454" actId="1076"/>
          <ac:spMkLst>
            <pc:docMk/>
            <pc:sldMk cId="3891592982" sldId="259"/>
            <ac:spMk id="3" creationId="{28077A97-7D2C-4CC2-9363-0ABE253BD6C5}"/>
          </ac:spMkLst>
        </pc:spChg>
        <pc:spChg chg="mod">
          <ac:chgData name="Jango-Cohen, Jennifer" userId="S::jennifer.jangocohen@washoeschools.net::15f30358-4d9d-46b9-bfc9-52a753064f1e" providerId="AD" clId="Web-{67082785-F81E-6DDC-4316-DD76C6D8E485}" dt="2020-06-09T23:23:10.551" v="1073" actId="1076"/>
          <ac:spMkLst>
            <pc:docMk/>
            <pc:sldMk cId="3891592982" sldId="259"/>
            <ac:spMk id="4" creationId="{04145033-B5B4-4282-B88C-6EC4D3E6E1CB}"/>
          </ac:spMkLst>
        </pc:spChg>
        <pc:spChg chg="mod">
          <ac:chgData name="Jango-Cohen, Jennifer" userId="S::jennifer.jangocohen@washoeschools.net::15f30358-4d9d-46b9-bfc9-52a753064f1e" providerId="AD" clId="Web-{67082785-F81E-6DDC-4316-DD76C6D8E485}" dt="2020-06-10T01:08:51.709" v="2453" actId="1076"/>
          <ac:spMkLst>
            <pc:docMk/>
            <pc:sldMk cId="3891592982" sldId="259"/>
            <ac:spMk id="6" creationId="{F5F1E80C-C145-44A7-8DCE-DC23079144A0}"/>
          </ac:spMkLst>
        </pc:spChg>
        <pc:picChg chg="mod">
          <ac:chgData name="Jango-Cohen, Jennifer" userId="S::jennifer.jangocohen@washoeschools.net::15f30358-4d9d-46b9-bfc9-52a753064f1e" providerId="AD" clId="Web-{67082785-F81E-6DDC-4316-DD76C6D8E485}" dt="2020-06-09T23:23:55.241" v="1078" actId="14100"/>
          <ac:picMkLst>
            <pc:docMk/>
            <pc:sldMk cId="3891592982" sldId="259"/>
            <ac:picMk id="5" creationId="{606070BC-527F-4D17-977B-94828C20CD2B}"/>
          </ac:picMkLst>
        </pc:picChg>
      </pc:sldChg>
      <pc:sldChg chg="modSp">
        <pc:chgData name="Jango-Cohen, Jennifer" userId="S::jennifer.jangocohen@washoeschools.net::15f30358-4d9d-46b9-bfc9-52a753064f1e" providerId="AD" clId="Web-{67082785-F81E-6DDC-4316-DD76C6D8E485}" dt="2020-06-10T00:14:38.945" v="1754" actId="1076"/>
        <pc:sldMkLst>
          <pc:docMk/>
          <pc:sldMk cId="3386050467" sldId="262"/>
        </pc:sldMkLst>
        <pc:spChg chg="mod">
          <ac:chgData name="Jango-Cohen, Jennifer" userId="S::jennifer.jangocohen@washoeschools.net::15f30358-4d9d-46b9-bfc9-52a753064f1e" providerId="AD" clId="Web-{67082785-F81E-6DDC-4316-DD76C6D8E485}" dt="2020-06-10T00:13:49.613" v="1719" actId="14100"/>
          <ac:spMkLst>
            <pc:docMk/>
            <pc:sldMk cId="3386050467" sldId="262"/>
            <ac:spMk id="2" creationId="{28A6BB7B-A0B0-4664-9B4F-425AAF04B567}"/>
          </ac:spMkLst>
        </pc:spChg>
        <pc:spChg chg="mod">
          <ac:chgData name="Jango-Cohen, Jennifer" userId="S::jennifer.jangocohen@washoeschools.net::15f30358-4d9d-46b9-bfc9-52a753064f1e" providerId="AD" clId="Web-{67082785-F81E-6DDC-4316-DD76C6D8E485}" dt="2020-06-10T00:14:06.239" v="1722" actId="1076"/>
          <ac:spMkLst>
            <pc:docMk/>
            <pc:sldMk cId="3386050467" sldId="262"/>
            <ac:spMk id="3" creationId="{BB9B3DF9-0D11-4A3C-AE19-03EA0F7C0323}"/>
          </ac:spMkLst>
        </pc:spChg>
        <pc:spChg chg="mod">
          <ac:chgData name="Jango-Cohen, Jennifer" userId="S::jennifer.jangocohen@washoeschools.net::15f30358-4d9d-46b9-bfc9-52a753064f1e" providerId="AD" clId="Web-{67082785-F81E-6DDC-4316-DD76C6D8E485}" dt="2020-06-10T00:13:27.034" v="1716" actId="14100"/>
          <ac:spMkLst>
            <pc:docMk/>
            <pc:sldMk cId="3386050467" sldId="262"/>
            <ac:spMk id="4" creationId="{BEA4ECF3-28F4-40E4-8D64-4251F757804F}"/>
          </ac:spMkLst>
        </pc:spChg>
        <pc:spChg chg="mod">
          <ac:chgData name="Jango-Cohen, Jennifer" userId="S::jennifer.jangocohen@washoeschools.net::15f30358-4d9d-46b9-bfc9-52a753064f1e" providerId="AD" clId="Web-{67082785-F81E-6DDC-4316-DD76C6D8E485}" dt="2020-06-10T00:14:38.945" v="1754" actId="1076"/>
          <ac:spMkLst>
            <pc:docMk/>
            <pc:sldMk cId="3386050467" sldId="262"/>
            <ac:spMk id="6" creationId="{A3EAFF3C-FD23-4FA4-B121-70128213623E}"/>
          </ac:spMkLst>
        </pc:spChg>
        <pc:picChg chg="mod">
          <ac:chgData name="Jango-Cohen, Jennifer" userId="S::jennifer.jangocohen@washoeschools.net::15f30358-4d9d-46b9-bfc9-52a753064f1e" providerId="AD" clId="Web-{67082785-F81E-6DDC-4316-DD76C6D8E485}" dt="2020-06-10T00:12:04.075" v="1697" actId="14100"/>
          <ac:picMkLst>
            <pc:docMk/>
            <pc:sldMk cId="3386050467" sldId="262"/>
            <ac:picMk id="5" creationId="{EBB10879-4083-4F9E-B195-7DDF11A6B60D}"/>
          </ac:picMkLst>
        </pc:picChg>
      </pc:sldChg>
      <pc:sldChg chg="modSp">
        <pc:chgData name="Jango-Cohen, Jennifer" userId="S::jennifer.jangocohen@washoeschools.net::15f30358-4d9d-46b9-bfc9-52a753064f1e" providerId="AD" clId="Web-{67082785-F81E-6DDC-4316-DD76C6D8E485}" dt="2020-06-09T23:49:14.030" v="1446" actId="20577"/>
        <pc:sldMkLst>
          <pc:docMk/>
          <pc:sldMk cId="2209592352" sldId="263"/>
        </pc:sldMkLst>
        <pc:spChg chg="mod">
          <ac:chgData name="Jango-Cohen, Jennifer" userId="S::jennifer.jangocohen@washoeschools.net::15f30358-4d9d-46b9-bfc9-52a753064f1e" providerId="AD" clId="Web-{67082785-F81E-6DDC-4316-DD76C6D8E485}" dt="2020-06-09T23:48:30.621" v="1430" actId="1076"/>
          <ac:spMkLst>
            <pc:docMk/>
            <pc:sldMk cId="2209592352" sldId="263"/>
            <ac:spMk id="2" creationId="{B9A0CB03-561A-4CB5-BB3A-4B1D0D545522}"/>
          </ac:spMkLst>
        </pc:spChg>
        <pc:spChg chg="mod">
          <ac:chgData name="Jango-Cohen, Jennifer" userId="S::jennifer.jangocohen@washoeschools.net::15f30358-4d9d-46b9-bfc9-52a753064f1e" providerId="AD" clId="Web-{67082785-F81E-6DDC-4316-DD76C6D8E485}" dt="2020-06-09T23:48:44.231" v="1431" actId="1076"/>
          <ac:spMkLst>
            <pc:docMk/>
            <pc:sldMk cId="2209592352" sldId="263"/>
            <ac:spMk id="3" creationId="{CADD343A-164E-4956-B84C-7411D1695029}"/>
          </ac:spMkLst>
        </pc:spChg>
        <pc:spChg chg="mod">
          <ac:chgData name="Jango-Cohen, Jennifer" userId="S::jennifer.jangocohen@washoeschools.net::15f30358-4d9d-46b9-bfc9-52a753064f1e" providerId="AD" clId="Web-{67082785-F81E-6DDC-4316-DD76C6D8E485}" dt="2020-06-09T23:48:21.949" v="1429" actId="14100"/>
          <ac:spMkLst>
            <pc:docMk/>
            <pc:sldMk cId="2209592352" sldId="263"/>
            <ac:spMk id="4" creationId="{21E6A622-252E-480F-9DCD-95CA9C1D948E}"/>
          </ac:spMkLst>
        </pc:spChg>
        <pc:spChg chg="mod">
          <ac:chgData name="Jango-Cohen, Jennifer" userId="S::jennifer.jangocohen@washoeschools.net::15f30358-4d9d-46b9-bfc9-52a753064f1e" providerId="AD" clId="Web-{67082785-F81E-6DDC-4316-DD76C6D8E485}" dt="2020-06-09T23:49:14.030" v="1446" actId="20577"/>
          <ac:spMkLst>
            <pc:docMk/>
            <pc:sldMk cId="2209592352" sldId="263"/>
            <ac:spMk id="6" creationId="{2ED7CF5A-FA7E-4E5E-81AF-2EE12FE7E6E0}"/>
          </ac:spMkLst>
        </pc:spChg>
        <pc:picChg chg="mod">
          <ac:chgData name="Jango-Cohen, Jennifer" userId="S::jennifer.jangocohen@washoeschools.net::15f30358-4d9d-46b9-bfc9-52a753064f1e" providerId="AD" clId="Web-{67082785-F81E-6DDC-4316-DD76C6D8E485}" dt="2020-06-09T23:48:17.136" v="1428" actId="14100"/>
          <ac:picMkLst>
            <pc:docMk/>
            <pc:sldMk cId="2209592352" sldId="263"/>
            <ac:picMk id="5" creationId="{3989E390-6335-466A-8588-E1140B72B9B3}"/>
          </ac:picMkLst>
        </pc:picChg>
      </pc:sldChg>
      <pc:sldChg chg="modSp">
        <pc:chgData name="Jango-Cohen, Jennifer" userId="S::jennifer.jangocohen@washoeschools.net::15f30358-4d9d-46b9-bfc9-52a753064f1e" providerId="AD" clId="Web-{67082785-F81E-6DDC-4316-DD76C6D8E485}" dt="2020-06-10T00:17:42.332" v="1807" actId="1076"/>
        <pc:sldMkLst>
          <pc:docMk/>
          <pc:sldMk cId="2266029396" sldId="265"/>
        </pc:sldMkLst>
        <pc:spChg chg="mod">
          <ac:chgData name="Jango-Cohen, Jennifer" userId="S::jennifer.jangocohen@washoeschools.net::15f30358-4d9d-46b9-bfc9-52a753064f1e" providerId="AD" clId="Web-{67082785-F81E-6DDC-4316-DD76C6D8E485}" dt="2020-06-10T00:15:50.278" v="1768" actId="14100"/>
          <ac:spMkLst>
            <pc:docMk/>
            <pc:sldMk cId="2266029396" sldId="265"/>
            <ac:spMk id="2" creationId="{46EED98F-CCEC-4F1A-B64D-3B3E25BC719E}"/>
          </ac:spMkLst>
        </pc:spChg>
        <pc:spChg chg="mod">
          <ac:chgData name="Jango-Cohen, Jennifer" userId="S::jennifer.jangocohen@washoeschools.net::15f30358-4d9d-46b9-bfc9-52a753064f1e" providerId="AD" clId="Web-{67082785-F81E-6DDC-4316-DD76C6D8E485}" dt="2020-06-10T00:17:33.581" v="1804" actId="20577"/>
          <ac:spMkLst>
            <pc:docMk/>
            <pc:sldMk cId="2266029396" sldId="265"/>
            <ac:spMk id="3" creationId="{3404F806-5FA1-4045-9999-113B7A6BCA98}"/>
          </ac:spMkLst>
        </pc:spChg>
        <pc:spChg chg="mod">
          <ac:chgData name="Jango-Cohen, Jennifer" userId="S::jennifer.jangocohen@washoeschools.net::15f30358-4d9d-46b9-bfc9-52a753064f1e" providerId="AD" clId="Web-{67082785-F81E-6DDC-4316-DD76C6D8E485}" dt="2020-06-10T00:17:29.940" v="1803" actId="1076"/>
          <ac:spMkLst>
            <pc:docMk/>
            <pc:sldMk cId="2266029396" sldId="265"/>
            <ac:spMk id="4" creationId="{0E915478-7617-43C9-8A93-540DC77FABA9}"/>
          </ac:spMkLst>
        </pc:spChg>
        <pc:spChg chg="mod">
          <ac:chgData name="Jango-Cohen, Jennifer" userId="S::jennifer.jangocohen@washoeschools.net::15f30358-4d9d-46b9-bfc9-52a753064f1e" providerId="AD" clId="Web-{67082785-F81E-6DDC-4316-DD76C6D8E485}" dt="2020-06-10T00:17:42.332" v="1807" actId="1076"/>
          <ac:spMkLst>
            <pc:docMk/>
            <pc:sldMk cId="2266029396" sldId="265"/>
            <ac:spMk id="6" creationId="{1F841A92-245C-4DA8-A75F-67D451F9D6DD}"/>
          </ac:spMkLst>
        </pc:spChg>
        <pc:picChg chg="mod">
          <ac:chgData name="Jango-Cohen, Jennifer" userId="S::jennifer.jangocohen@washoeschools.net::15f30358-4d9d-46b9-bfc9-52a753064f1e" providerId="AD" clId="Web-{67082785-F81E-6DDC-4316-DD76C6D8E485}" dt="2020-06-10T00:16:59.188" v="1792" actId="14100"/>
          <ac:picMkLst>
            <pc:docMk/>
            <pc:sldMk cId="2266029396" sldId="265"/>
            <ac:picMk id="5" creationId="{144A275D-B69E-48AE-BE56-C8F99DBB30F2}"/>
          </ac:picMkLst>
        </pc:picChg>
      </pc:sldChg>
      <pc:sldChg chg="modSp">
        <pc:chgData name="Jango-Cohen, Jennifer" userId="S::jennifer.jangocohen@washoeschools.net::15f30358-4d9d-46b9-bfc9-52a753064f1e" providerId="AD" clId="Web-{67082785-F81E-6DDC-4316-DD76C6D8E485}" dt="2020-06-10T07:00:29.631" v="2583" actId="1076"/>
        <pc:sldMkLst>
          <pc:docMk/>
          <pc:sldMk cId="1926604511" sldId="266"/>
        </pc:sldMkLst>
        <pc:spChg chg="mod">
          <ac:chgData name="Jango-Cohen, Jennifer" userId="S::jennifer.jangocohen@washoeschools.net::15f30358-4d9d-46b9-bfc9-52a753064f1e" providerId="AD" clId="Web-{67082785-F81E-6DDC-4316-DD76C6D8E485}" dt="2020-06-10T00:37:49.116" v="2104" actId="20577"/>
          <ac:spMkLst>
            <pc:docMk/>
            <pc:sldMk cId="1926604511" sldId="266"/>
            <ac:spMk id="2" creationId="{EB70C8B5-A56C-4B39-B277-4BA968F4CB5D}"/>
          </ac:spMkLst>
        </pc:spChg>
        <pc:spChg chg="mod">
          <ac:chgData name="Jango-Cohen, Jennifer" userId="S::jennifer.jangocohen@washoeschools.net::15f30358-4d9d-46b9-bfc9-52a753064f1e" providerId="AD" clId="Web-{67082785-F81E-6DDC-4316-DD76C6D8E485}" dt="2020-06-10T07:00:29.631" v="2583" actId="1076"/>
          <ac:spMkLst>
            <pc:docMk/>
            <pc:sldMk cId="1926604511" sldId="266"/>
            <ac:spMk id="3" creationId="{977AD90C-5A6B-44C5-AA81-74E4E577ED8B}"/>
          </ac:spMkLst>
        </pc:spChg>
        <pc:spChg chg="mod">
          <ac:chgData name="Jango-Cohen, Jennifer" userId="S::jennifer.jangocohen@washoeschools.net::15f30358-4d9d-46b9-bfc9-52a753064f1e" providerId="AD" clId="Web-{67082785-F81E-6DDC-4316-DD76C6D8E485}" dt="2020-06-10T01:15:08.234" v="2562" actId="1076"/>
          <ac:spMkLst>
            <pc:docMk/>
            <pc:sldMk cId="1926604511" sldId="266"/>
            <ac:spMk id="4" creationId="{5E15D824-2F67-4624-8389-6B225DDF69E6}"/>
          </ac:spMkLst>
        </pc:spChg>
        <pc:spChg chg="mod">
          <ac:chgData name="Jango-Cohen, Jennifer" userId="S::jennifer.jangocohen@washoeschools.net::15f30358-4d9d-46b9-bfc9-52a753064f1e" providerId="AD" clId="Web-{67082785-F81E-6DDC-4316-DD76C6D8E485}" dt="2020-06-10T07:00:26.131" v="2582" actId="1076"/>
          <ac:spMkLst>
            <pc:docMk/>
            <pc:sldMk cId="1926604511" sldId="266"/>
            <ac:spMk id="6" creationId="{C2920975-6A6C-44B9-812F-FA4701B7354B}"/>
          </ac:spMkLst>
        </pc:spChg>
      </pc:sldChg>
      <pc:sldChg chg="modSp">
        <pc:chgData name="Jango-Cohen, Jennifer" userId="S::jennifer.jangocohen@washoeschools.net::15f30358-4d9d-46b9-bfc9-52a753064f1e" providerId="AD" clId="Web-{67082785-F81E-6DDC-4316-DD76C6D8E485}" dt="2020-06-10T07:00:58.727" v="2586" actId="1076"/>
        <pc:sldMkLst>
          <pc:docMk/>
          <pc:sldMk cId="2089021921" sldId="268"/>
        </pc:sldMkLst>
        <pc:spChg chg="mod">
          <ac:chgData name="Jango-Cohen, Jennifer" userId="S::jennifer.jangocohen@washoeschools.net::15f30358-4d9d-46b9-bfc9-52a753064f1e" providerId="AD" clId="Web-{67082785-F81E-6DDC-4316-DD76C6D8E485}" dt="2020-06-10T07:00:58.727" v="2586" actId="1076"/>
          <ac:spMkLst>
            <pc:docMk/>
            <pc:sldMk cId="2089021921" sldId="268"/>
            <ac:spMk id="2" creationId="{E2E99D26-071A-4BB5-A8BD-08C310B80FC9}"/>
          </ac:spMkLst>
        </pc:spChg>
        <pc:spChg chg="mod">
          <ac:chgData name="Jango-Cohen, Jennifer" userId="S::jennifer.jangocohen@washoeschools.net::15f30358-4d9d-46b9-bfc9-52a753064f1e" providerId="AD" clId="Web-{67082785-F81E-6DDC-4316-DD76C6D8E485}" dt="2020-06-10T07:00:50.055" v="2585" actId="1076"/>
          <ac:spMkLst>
            <pc:docMk/>
            <pc:sldMk cId="2089021921" sldId="268"/>
            <ac:spMk id="3" creationId="{8627F7E1-6985-4599-879B-51671DCD3F01}"/>
          </ac:spMkLst>
        </pc:spChg>
        <pc:spChg chg="mod">
          <ac:chgData name="Jango-Cohen, Jennifer" userId="S::jennifer.jangocohen@washoeschools.net::15f30358-4d9d-46b9-bfc9-52a753064f1e" providerId="AD" clId="Web-{67082785-F81E-6DDC-4316-DD76C6D8E485}" dt="2020-06-10T00:44:28.486" v="2244" actId="20577"/>
          <ac:spMkLst>
            <pc:docMk/>
            <pc:sldMk cId="2089021921" sldId="268"/>
            <ac:spMk id="4" creationId="{D3397320-15FE-4401-AE50-58E040CC5B45}"/>
          </ac:spMkLst>
        </pc:spChg>
        <pc:spChg chg="mod">
          <ac:chgData name="Jango-Cohen, Jennifer" userId="S::jennifer.jangocohen@washoeschools.net::15f30358-4d9d-46b9-bfc9-52a753064f1e" providerId="AD" clId="Web-{67082785-F81E-6DDC-4316-DD76C6D8E485}" dt="2020-06-10T07:00:41.742" v="2584" actId="1076"/>
          <ac:spMkLst>
            <pc:docMk/>
            <pc:sldMk cId="2089021921" sldId="268"/>
            <ac:spMk id="6" creationId="{B53424ED-08C9-40D1-8DB3-3898645975CB}"/>
          </ac:spMkLst>
        </pc:spChg>
        <pc:picChg chg="mod">
          <ac:chgData name="Jango-Cohen, Jennifer" userId="S::jennifer.jangocohen@washoeschools.net::15f30358-4d9d-46b9-bfc9-52a753064f1e" providerId="AD" clId="Web-{67082785-F81E-6DDC-4316-DD76C6D8E485}" dt="2020-06-10T00:44:14.813" v="2240" actId="14100"/>
          <ac:picMkLst>
            <pc:docMk/>
            <pc:sldMk cId="2089021921" sldId="268"/>
            <ac:picMk id="5" creationId="{D35AED50-7F9E-4768-B372-948F8749B886}"/>
          </ac:picMkLst>
        </pc:picChg>
      </pc:sldChg>
      <pc:sldChg chg="modSp">
        <pc:chgData name="Jango-Cohen, Jennifer" userId="S::jennifer.jangocohen@washoeschools.net::15f30358-4d9d-46b9-bfc9-52a753064f1e" providerId="AD" clId="Web-{67082785-F81E-6DDC-4316-DD76C6D8E485}" dt="2020-06-10T06:59:44.972" v="2580" actId="14100"/>
        <pc:sldMkLst>
          <pc:docMk/>
          <pc:sldMk cId="2782579164" sldId="269"/>
        </pc:sldMkLst>
        <pc:spChg chg="mod">
          <ac:chgData name="Jango-Cohen, Jennifer" userId="S::jennifer.jangocohen@washoeschools.net::15f30358-4d9d-46b9-bfc9-52a753064f1e" providerId="AD" clId="Web-{67082785-F81E-6DDC-4316-DD76C6D8E485}" dt="2020-06-10T06:59:21.065" v="2577" actId="1076"/>
          <ac:spMkLst>
            <pc:docMk/>
            <pc:sldMk cId="2782579164" sldId="269"/>
            <ac:spMk id="2" creationId="{A53841D9-002D-47DE-8C6E-69B97135BDA5}"/>
          </ac:spMkLst>
        </pc:spChg>
        <pc:spChg chg="mod">
          <ac:chgData name="Jango-Cohen, Jennifer" userId="S::jennifer.jangocohen@washoeschools.net::15f30358-4d9d-46b9-bfc9-52a753064f1e" providerId="AD" clId="Web-{67082785-F81E-6DDC-4316-DD76C6D8E485}" dt="2020-06-10T06:59:31.237" v="2579" actId="1076"/>
          <ac:spMkLst>
            <pc:docMk/>
            <pc:sldMk cId="2782579164" sldId="269"/>
            <ac:spMk id="3" creationId="{0BCBF362-6793-4C85-8EAB-73743CADEF11}"/>
          </ac:spMkLst>
        </pc:spChg>
        <pc:spChg chg="mod">
          <ac:chgData name="Jango-Cohen, Jennifer" userId="S::jennifer.jangocohen@washoeschools.net::15f30358-4d9d-46b9-bfc9-52a753064f1e" providerId="AD" clId="Web-{67082785-F81E-6DDC-4316-DD76C6D8E485}" dt="2020-06-10T06:59:44.972" v="2580" actId="14100"/>
          <ac:spMkLst>
            <pc:docMk/>
            <pc:sldMk cId="2782579164" sldId="269"/>
            <ac:spMk id="4" creationId="{0B03C52E-DBFE-4DA9-9285-E84C4C794FF6}"/>
          </ac:spMkLst>
        </pc:spChg>
        <pc:spChg chg="mod">
          <ac:chgData name="Jango-Cohen, Jennifer" userId="S::jennifer.jangocohen@washoeschools.net::15f30358-4d9d-46b9-bfc9-52a753064f1e" providerId="AD" clId="Web-{67082785-F81E-6DDC-4316-DD76C6D8E485}" dt="2020-06-10T06:59:25.393" v="2578" actId="1076"/>
          <ac:spMkLst>
            <pc:docMk/>
            <pc:sldMk cId="2782579164" sldId="269"/>
            <ac:spMk id="6" creationId="{153709E5-B160-44B2-B286-E8D628F5B76C}"/>
          </ac:spMkLst>
        </pc:spChg>
        <pc:picChg chg="mod">
          <ac:chgData name="Jango-Cohen, Jennifer" userId="S::jennifer.jangocohen@washoeschools.net::15f30358-4d9d-46b9-bfc9-52a753064f1e" providerId="AD" clId="Web-{67082785-F81E-6DDC-4316-DD76C6D8E485}" dt="2020-06-10T00:23:38.700" v="1907" actId="14100"/>
          <ac:picMkLst>
            <pc:docMk/>
            <pc:sldMk cId="2782579164" sldId="269"/>
            <ac:picMk id="5" creationId="{DBA9941C-1AFF-46A8-A2C0-406B44016862}"/>
          </ac:picMkLst>
        </pc:picChg>
      </pc:sldChg>
      <pc:sldChg chg="addSp delSp modSp">
        <pc:chgData name="Jango-Cohen, Jennifer" userId="S::jennifer.jangocohen@washoeschools.net::15f30358-4d9d-46b9-bfc9-52a753064f1e" providerId="AD" clId="Web-{67082785-F81E-6DDC-4316-DD76C6D8E485}" dt="2020-06-10T01:11:04.218" v="2504" actId="1076"/>
        <pc:sldMkLst>
          <pc:docMk/>
          <pc:sldMk cId="2022762443" sldId="270"/>
        </pc:sldMkLst>
        <pc:spChg chg="add del mod">
          <ac:chgData name="Jango-Cohen, Jennifer" userId="S::jennifer.jangocohen@washoeschools.net::15f30358-4d9d-46b9-bfc9-52a753064f1e" providerId="AD" clId="Web-{67082785-F81E-6DDC-4316-DD76C6D8E485}" dt="2020-06-10T01:10:08.339" v="2486" actId="1076"/>
          <ac:spMkLst>
            <pc:docMk/>
            <pc:sldMk cId="2022762443" sldId="270"/>
            <ac:spMk id="2" creationId="{6B888A57-6298-4BE8-A9F2-DEC9E7D5D5E9}"/>
          </ac:spMkLst>
        </pc:spChg>
        <pc:spChg chg="mod">
          <ac:chgData name="Jango-Cohen, Jennifer" userId="S::jennifer.jangocohen@washoeschools.net::15f30358-4d9d-46b9-bfc9-52a753064f1e" providerId="AD" clId="Web-{67082785-F81E-6DDC-4316-DD76C6D8E485}" dt="2020-06-10T01:11:04.218" v="2504" actId="1076"/>
          <ac:spMkLst>
            <pc:docMk/>
            <pc:sldMk cId="2022762443" sldId="270"/>
            <ac:spMk id="3" creationId="{A6EFB46C-958C-4AD7-9B22-E8314989B349}"/>
          </ac:spMkLst>
        </pc:spChg>
        <pc:spChg chg="mod">
          <ac:chgData name="Jango-Cohen, Jennifer" userId="S::jennifer.jangocohen@washoeschools.net::15f30358-4d9d-46b9-bfc9-52a753064f1e" providerId="AD" clId="Web-{67082785-F81E-6DDC-4316-DD76C6D8E485}" dt="2020-06-10T01:05:52.775" v="2414" actId="1076"/>
          <ac:spMkLst>
            <pc:docMk/>
            <pc:sldMk cId="2022762443" sldId="270"/>
            <ac:spMk id="4" creationId="{22C9F66B-C7EE-4EBD-8CE8-4887A17C9129}"/>
          </ac:spMkLst>
        </pc:spChg>
        <pc:spChg chg="add del mod">
          <ac:chgData name="Jango-Cohen, Jennifer" userId="S::jennifer.jangocohen@washoeschools.net::15f30358-4d9d-46b9-bfc9-52a753064f1e" providerId="AD" clId="Web-{67082785-F81E-6DDC-4316-DD76C6D8E485}" dt="2020-06-09T23:27:42.928" v="1120"/>
          <ac:spMkLst>
            <pc:docMk/>
            <pc:sldMk cId="2022762443" sldId="270"/>
            <ac:spMk id="7" creationId="{8F2967DE-64F4-4685-A8A7-3822F7F8EF76}"/>
          </ac:spMkLst>
        </pc:spChg>
        <pc:spChg chg="mod">
          <ac:chgData name="Jango-Cohen, Jennifer" userId="S::jennifer.jangocohen@washoeschools.net::15f30358-4d9d-46b9-bfc9-52a753064f1e" providerId="AD" clId="Web-{67082785-F81E-6DDC-4316-DD76C6D8E485}" dt="2020-06-10T01:10:57.733" v="2503" actId="1076"/>
          <ac:spMkLst>
            <pc:docMk/>
            <pc:sldMk cId="2022762443" sldId="270"/>
            <ac:spMk id="8" creationId="{4BE709FA-C4B3-47AA-8A68-6D63198D03CA}"/>
          </ac:spMkLst>
        </pc:spChg>
        <pc:spChg chg="add mod">
          <ac:chgData name="Jango-Cohen, Jennifer" userId="S::jennifer.jangocohen@washoeschools.net::15f30358-4d9d-46b9-bfc9-52a753064f1e" providerId="AD" clId="Web-{67082785-F81E-6DDC-4316-DD76C6D8E485}" dt="2020-06-10T01:10:49.904" v="2502" actId="14100"/>
          <ac:spMkLst>
            <pc:docMk/>
            <pc:sldMk cId="2022762443" sldId="270"/>
            <ac:spMk id="9" creationId="{41025907-29D0-4BAC-BA2B-22FD9EA50B4F}"/>
          </ac:spMkLst>
        </pc:spChg>
        <pc:picChg chg="mod">
          <ac:chgData name="Jango-Cohen, Jennifer" userId="S::jennifer.jangocohen@washoeschools.net::15f30358-4d9d-46b9-bfc9-52a753064f1e" providerId="AD" clId="Web-{67082785-F81E-6DDC-4316-DD76C6D8E485}" dt="2020-06-10T01:05:42.431" v="2413" actId="14100"/>
          <ac:picMkLst>
            <pc:docMk/>
            <pc:sldMk cId="2022762443" sldId="270"/>
            <ac:picMk id="5" creationId="{71A2A06E-16AE-4BCE-9675-7F869F62E53C}"/>
          </ac:picMkLst>
        </pc:picChg>
      </pc:sldChg>
      <pc:sldChg chg="modSp">
        <pc:chgData name="Jango-Cohen, Jennifer" userId="S::jennifer.jangocohen@washoeschools.net::15f30358-4d9d-46b9-bfc9-52a753064f1e" providerId="AD" clId="Web-{67082785-F81E-6DDC-4316-DD76C6D8E485}" dt="2020-06-10T01:12:14.754" v="2533" actId="1076"/>
        <pc:sldMkLst>
          <pc:docMk/>
          <pc:sldMk cId="3125446265" sldId="273"/>
        </pc:sldMkLst>
        <pc:spChg chg="mod">
          <ac:chgData name="Jango-Cohen, Jennifer" userId="S::jennifer.jangocohen@washoeschools.net::15f30358-4d9d-46b9-bfc9-52a753064f1e" providerId="AD" clId="Web-{67082785-F81E-6DDC-4316-DD76C6D8E485}" dt="2020-06-09T23:54:38.130" v="1508" actId="14100"/>
          <ac:spMkLst>
            <pc:docMk/>
            <pc:sldMk cId="3125446265" sldId="273"/>
            <ac:spMk id="2" creationId="{9D645B46-3ACC-4F86-B5FE-8AE0D8B0FED5}"/>
          </ac:spMkLst>
        </pc:spChg>
        <pc:spChg chg="mod">
          <ac:chgData name="Jango-Cohen, Jennifer" userId="S::jennifer.jangocohen@washoeschools.net::15f30358-4d9d-46b9-bfc9-52a753064f1e" providerId="AD" clId="Web-{67082785-F81E-6DDC-4316-DD76C6D8E485}" dt="2020-06-09T23:55:24.649" v="1513" actId="1076"/>
          <ac:spMkLst>
            <pc:docMk/>
            <pc:sldMk cId="3125446265" sldId="273"/>
            <ac:spMk id="3" creationId="{9772B12C-E6E2-42E8-9829-0E4A6E1A5736}"/>
          </ac:spMkLst>
        </pc:spChg>
        <pc:spChg chg="mod">
          <ac:chgData name="Jango-Cohen, Jennifer" userId="S::jennifer.jangocohen@washoeschools.net::15f30358-4d9d-46b9-bfc9-52a753064f1e" providerId="AD" clId="Web-{67082785-F81E-6DDC-4316-DD76C6D8E485}" dt="2020-06-10T01:12:14.754" v="2533" actId="1076"/>
          <ac:spMkLst>
            <pc:docMk/>
            <pc:sldMk cId="3125446265" sldId="273"/>
            <ac:spMk id="4" creationId="{B019B3D6-9A50-40F1-8924-07EB9AC72651}"/>
          </ac:spMkLst>
        </pc:spChg>
        <pc:spChg chg="mod">
          <ac:chgData name="Jango-Cohen, Jennifer" userId="S::jennifer.jangocohen@washoeschools.net::15f30358-4d9d-46b9-bfc9-52a753064f1e" providerId="AD" clId="Web-{67082785-F81E-6DDC-4316-DD76C6D8E485}" dt="2020-06-09T23:56:19.231" v="1519" actId="14100"/>
          <ac:spMkLst>
            <pc:docMk/>
            <pc:sldMk cId="3125446265" sldId="273"/>
            <ac:spMk id="6" creationId="{A10E4E01-19C2-40C1-87FA-02A6FA80B672}"/>
          </ac:spMkLst>
        </pc:spChg>
        <pc:picChg chg="mod">
          <ac:chgData name="Jango-Cohen, Jennifer" userId="S::jennifer.jangocohen@washoeschools.net::15f30358-4d9d-46b9-bfc9-52a753064f1e" providerId="AD" clId="Web-{67082785-F81E-6DDC-4316-DD76C6D8E485}" dt="2020-06-09T23:56:22.371" v="1520" actId="14100"/>
          <ac:picMkLst>
            <pc:docMk/>
            <pc:sldMk cId="3125446265" sldId="273"/>
            <ac:picMk id="5" creationId="{1241F081-8BE1-42E7-A12D-544DC8375814}"/>
          </ac:picMkLst>
        </pc:picChg>
      </pc:sldChg>
      <pc:sldChg chg="modSp">
        <pc:chgData name="Jango-Cohen, Jennifer" userId="S::jennifer.jangocohen@washoeschools.net::15f30358-4d9d-46b9-bfc9-52a753064f1e" providerId="AD" clId="Web-{67082785-F81E-6DDC-4316-DD76C6D8E485}" dt="2020-06-09T23:41:35.187" v="1342" actId="1076"/>
        <pc:sldMkLst>
          <pc:docMk/>
          <pc:sldMk cId="1669307502" sldId="275"/>
        </pc:sldMkLst>
        <pc:spChg chg="mod">
          <ac:chgData name="Jango-Cohen, Jennifer" userId="S::jennifer.jangocohen@washoeschools.net::15f30358-4d9d-46b9-bfc9-52a753064f1e" providerId="AD" clId="Web-{67082785-F81E-6DDC-4316-DD76C6D8E485}" dt="2020-06-09T23:40:14.494" v="1325" actId="1076"/>
          <ac:spMkLst>
            <pc:docMk/>
            <pc:sldMk cId="1669307502" sldId="275"/>
            <ac:spMk id="2" creationId="{F3ACBB1A-B9C3-4FC4-B22B-8AD9CC721083}"/>
          </ac:spMkLst>
        </pc:spChg>
        <pc:spChg chg="mod">
          <ac:chgData name="Jango-Cohen, Jennifer" userId="S::jennifer.jangocohen@washoeschools.net::15f30358-4d9d-46b9-bfc9-52a753064f1e" providerId="AD" clId="Web-{67082785-F81E-6DDC-4316-DD76C6D8E485}" dt="2020-06-09T23:41:30.343" v="1341" actId="1076"/>
          <ac:spMkLst>
            <pc:docMk/>
            <pc:sldMk cId="1669307502" sldId="275"/>
            <ac:spMk id="3" creationId="{39518710-EA99-409D-9381-BD451B6AB206}"/>
          </ac:spMkLst>
        </pc:spChg>
        <pc:spChg chg="mod">
          <ac:chgData name="Jango-Cohen, Jennifer" userId="S::jennifer.jangocohen@washoeschools.net::15f30358-4d9d-46b9-bfc9-52a753064f1e" providerId="AD" clId="Web-{67082785-F81E-6DDC-4316-DD76C6D8E485}" dt="2020-06-09T23:41:06.638" v="1334" actId="20577"/>
          <ac:spMkLst>
            <pc:docMk/>
            <pc:sldMk cId="1669307502" sldId="275"/>
            <ac:spMk id="4" creationId="{9B507E61-C8D7-4F41-8B91-63DB1A232CDB}"/>
          </ac:spMkLst>
        </pc:spChg>
        <pc:spChg chg="mod">
          <ac:chgData name="Jango-Cohen, Jennifer" userId="S::jennifer.jangocohen@washoeschools.net::15f30358-4d9d-46b9-bfc9-52a753064f1e" providerId="AD" clId="Web-{67082785-F81E-6DDC-4316-DD76C6D8E485}" dt="2020-06-09T23:41:35.187" v="1342" actId="1076"/>
          <ac:spMkLst>
            <pc:docMk/>
            <pc:sldMk cId="1669307502" sldId="275"/>
            <ac:spMk id="6" creationId="{F36FAF82-0895-4DE1-8236-C239CDDDD422}"/>
          </ac:spMkLst>
        </pc:spChg>
        <pc:picChg chg="mod">
          <ac:chgData name="Jango-Cohen, Jennifer" userId="S::jennifer.jangocohen@washoeschools.net::15f30358-4d9d-46b9-bfc9-52a753064f1e" providerId="AD" clId="Web-{67082785-F81E-6DDC-4316-DD76C6D8E485}" dt="2020-06-09T23:40:08.009" v="1324" actId="14100"/>
          <ac:picMkLst>
            <pc:docMk/>
            <pc:sldMk cId="1669307502" sldId="275"/>
            <ac:picMk id="5" creationId="{5E7648FE-21FB-4819-989D-23BA001BC033}"/>
          </ac:picMkLst>
        </pc:picChg>
      </pc:sldChg>
      <pc:sldChg chg="modSp">
        <pc:chgData name="Jango-Cohen, Jennifer" userId="S::jennifer.jangocohen@washoeschools.net::15f30358-4d9d-46b9-bfc9-52a753064f1e" providerId="AD" clId="Web-{67082785-F81E-6DDC-4316-DD76C6D8E485}" dt="2020-06-10T01:07:22.265" v="2415" actId="20577"/>
        <pc:sldMkLst>
          <pc:docMk/>
          <pc:sldMk cId="557026903" sldId="277"/>
        </pc:sldMkLst>
        <pc:spChg chg="mod">
          <ac:chgData name="Jango-Cohen, Jennifer" userId="S::jennifer.jangocohen@washoeschools.net::15f30358-4d9d-46b9-bfc9-52a753064f1e" providerId="AD" clId="Web-{67082785-F81E-6DDC-4316-DD76C6D8E485}" dt="2020-06-09T23:34:24.940" v="1240" actId="20577"/>
          <ac:spMkLst>
            <pc:docMk/>
            <pc:sldMk cId="557026903" sldId="277"/>
            <ac:spMk id="2" creationId="{6F996FC2-BF1F-408E-9E96-E4DF84F5031B}"/>
          </ac:spMkLst>
        </pc:spChg>
        <pc:spChg chg="mod">
          <ac:chgData name="Jango-Cohen, Jennifer" userId="S::jennifer.jangocohen@washoeschools.net::15f30358-4d9d-46b9-bfc9-52a753064f1e" providerId="AD" clId="Web-{67082785-F81E-6DDC-4316-DD76C6D8E485}" dt="2020-06-09T23:35:39.663" v="1264" actId="1076"/>
          <ac:spMkLst>
            <pc:docMk/>
            <pc:sldMk cId="557026903" sldId="277"/>
            <ac:spMk id="3" creationId="{B63A98AB-B0B9-432A-B7CE-E6FEAECCFCB5}"/>
          </ac:spMkLst>
        </pc:spChg>
        <pc:spChg chg="mod">
          <ac:chgData name="Jango-Cohen, Jennifer" userId="S::jennifer.jangocohen@washoeschools.net::15f30358-4d9d-46b9-bfc9-52a753064f1e" providerId="AD" clId="Web-{67082785-F81E-6DDC-4316-DD76C6D8E485}" dt="2020-06-10T01:07:22.265" v="2415" actId="20577"/>
          <ac:spMkLst>
            <pc:docMk/>
            <pc:sldMk cId="557026903" sldId="277"/>
            <ac:spMk id="4" creationId="{758F371D-5598-4F83-AE30-D3CB328A20BE}"/>
          </ac:spMkLst>
        </pc:spChg>
        <pc:spChg chg="mod">
          <ac:chgData name="Jango-Cohen, Jennifer" userId="S::jennifer.jangocohen@washoeschools.net::15f30358-4d9d-46b9-bfc9-52a753064f1e" providerId="AD" clId="Web-{67082785-F81E-6DDC-4316-DD76C6D8E485}" dt="2020-06-09T23:34:44.535" v="1248" actId="1076"/>
          <ac:spMkLst>
            <pc:docMk/>
            <pc:sldMk cId="557026903" sldId="277"/>
            <ac:spMk id="6" creationId="{F5555BB2-13EA-4F11-9E1C-AE2BECC60DF2}"/>
          </ac:spMkLst>
        </pc:spChg>
        <pc:picChg chg="mod">
          <ac:chgData name="Jango-Cohen, Jennifer" userId="S::jennifer.jangocohen@washoeschools.net::15f30358-4d9d-46b9-bfc9-52a753064f1e" providerId="AD" clId="Web-{67082785-F81E-6DDC-4316-DD76C6D8E485}" dt="2020-06-09T23:35:55.805" v="1266" actId="14100"/>
          <ac:picMkLst>
            <pc:docMk/>
            <pc:sldMk cId="557026903" sldId="277"/>
            <ac:picMk id="5" creationId="{E7117D75-0EAD-49BC-A825-914B3D2036B2}"/>
          </ac:picMkLst>
        </pc:picChg>
      </pc:sldChg>
      <pc:sldChg chg="modSp">
        <pc:chgData name="Jango-Cohen, Jennifer" userId="S::jennifer.jangocohen@washoeschools.net::15f30358-4d9d-46b9-bfc9-52a753064f1e" providerId="AD" clId="Web-{67082785-F81E-6DDC-4316-DD76C6D8E485}" dt="2020-06-10T00:09:55.879" v="1665" actId="20577"/>
        <pc:sldMkLst>
          <pc:docMk/>
          <pc:sldMk cId="355577201" sldId="281"/>
        </pc:sldMkLst>
        <pc:spChg chg="mod">
          <ac:chgData name="Jango-Cohen, Jennifer" userId="S::jennifer.jangocohen@washoeschools.net::15f30358-4d9d-46b9-bfc9-52a753064f1e" providerId="AD" clId="Web-{67082785-F81E-6DDC-4316-DD76C6D8E485}" dt="2020-06-10T00:09:14.845" v="1656" actId="14100"/>
          <ac:spMkLst>
            <pc:docMk/>
            <pc:sldMk cId="355577201" sldId="281"/>
            <ac:spMk id="2" creationId="{9BB06BA5-9D70-4C4F-8763-5C07244684F5}"/>
          </ac:spMkLst>
        </pc:spChg>
        <pc:spChg chg="mod">
          <ac:chgData name="Jango-Cohen, Jennifer" userId="S::jennifer.jangocohen@washoeschools.net::15f30358-4d9d-46b9-bfc9-52a753064f1e" providerId="AD" clId="Web-{67082785-F81E-6DDC-4316-DD76C6D8E485}" dt="2020-06-10T00:09:34.112" v="1658" actId="1076"/>
          <ac:spMkLst>
            <pc:docMk/>
            <pc:sldMk cId="355577201" sldId="281"/>
            <ac:spMk id="3" creationId="{DE0239EB-5660-4EE5-9F5E-90136F5FA08E}"/>
          </ac:spMkLst>
        </pc:spChg>
        <pc:spChg chg="mod">
          <ac:chgData name="Jango-Cohen, Jennifer" userId="S::jennifer.jangocohen@washoeschools.net::15f30358-4d9d-46b9-bfc9-52a753064f1e" providerId="AD" clId="Web-{67082785-F81E-6DDC-4316-DD76C6D8E485}" dt="2020-06-10T00:09:55.879" v="1665" actId="20577"/>
          <ac:spMkLst>
            <pc:docMk/>
            <pc:sldMk cId="355577201" sldId="281"/>
            <ac:spMk id="4" creationId="{E3E261DB-6BC2-4F9A-A207-97D9CED03C24}"/>
          </ac:spMkLst>
        </pc:spChg>
        <pc:spChg chg="mod">
          <ac:chgData name="Jango-Cohen, Jennifer" userId="S::jennifer.jangocohen@washoeschools.net::15f30358-4d9d-46b9-bfc9-52a753064f1e" providerId="AD" clId="Web-{67082785-F81E-6DDC-4316-DD76C6D8E485}" dt="2020-06-10T00:09:28.158" v="1657" actId="1076"/>
          <ac:spMkLst>
            <pc:docMk/>
            <pc:sldMk cId="355577201" sldId="281"/>
            <ac:spMk id="6" creationId="{768D99C4-6FBB-4684-8FD8-906BC347A4E7}"/>
          </ac:spMkLst>
        </pc:spChg>
      </pc:sldChg>
      <pc:sldChg chg="modSp">
        <pc:chgData name="Jango-Cohen, Jennifer" userId="S::jennifer.jangocohen@washoeschools.net::15f30358-4d9d-46b9-bfc9-52a753064f1e" providerId="AD" clId="Web-{67082785-F81E-6DDC-4316-DD76C6D8E485}" dt="2020-06-09T23:26:17.173" v="1109" actId="14100"/>
        <pc:sldMkLst>
          <pc:docMk/>
          <pc:sldMk cId="346767316" sldId="283"/>
        </pc:sldMkLst>
        <pc:spChg chg="mod">
          <ac:chgData name="Jango-Cohen, Jennifer" userId="S::jennifer.jangocohen@washoeschools.net::15f30358-4d9d-46b9-bfc9-52a753064f1e" providerId="AD" clId="Web-{67082785-F81E-6DDC-4316-DD76C6D8E485}" dt="2020-06-09T23:24:42.619" v="1080" actId="20577"/>
          <ac:spMkLst>
            <pc:docMk/>
            <pc:sldMk cId="346767316" sldId="283"/>
            <ac:spMk id="2" creationId="{BF91E73C-98AF-46BF-988E-5B6FDBEEB096}"/>
          </ac:spMkLst>
        </pc:spChg>
        <pc:spChg chg="mod">
          <ac:chgData name="Jango-Cohen, Jennifer" userId="S::jennifer.jangocohen@washoeschools.net::15f30358-4d9d-46b9-bfc9-52a753064f1e" providerId="AD" clId="Web-{67082785-F81E-6DDC-4316-DD76C6D8E485}" dt="2020-06-09T23:25:19.684" v="1099" actId="20577"/>
          <ac:spMkLst>
            <pc:docMk/>
            <pc:sldMk cId="346767316" sldId="283"/>
            <ac:spMk id="3" creationId="{9E4C267D-A9F3-488F-BBCF-7EC98442FBEE}"/>
          </ac:spMkLst>
        </pc:spChg>
        <pc:spChg chg="mod">
          <ac:chgData name="Jango-Cohen, Jennifer" userId="S::jennifer.jangocohen@washoeschools.net::15f30358-4d9d-46b9-bfc9-52a753064f1e" providerId="AD" clId="Web-{67082785-F81E-6DDC-4316-DD76C6D8E485}" dt="2020-06-09T23:25:38.529" v="1105" actId="1076"/>
          <ac:spMkLst>
            <pc:docMk/>
            <pc:sldMk cId="346767316" sldId="283"/>
            <ac:spMk id="4" creationId="{B2CBF67E-B0DB-40C0-88E9-3A2FDC4DB77A}"/>
          </ac:spMkLst>
        </pc:spChg>
        <pc:spChg chg="mod">
          <ac:chgData name="Jango-Cohen, Jennifer" userId="S::jennifer.jangocohen@washoeschools.net::15f30358-4d9d-46b9-bfc9-52a753064f1e" providerId="AD" clId="Web-{67082785-F81E-6DDC-4316-DD76C6D8E485}" dt="2020-06-09T23:26:17.173" v="1109" actId="14100"/>
          <ac:spMkLst>
            <pc:docMk/>
            <pc:sldMk cId="346767316" sldId="283"/>
            <ac:spMk id="6" creationId="{B602967E-9C86-4E99-920D-0CD559A208D3}"/>
          </ac:spMkLst>
        </pc:spChg>
      </pc:sldChg>
      <pc:sldChg chg="modSp">
        <pc:chgData name="Jango-Cohen, Jennifer" userId="S::jennifer.jangocohen@washoeschools.net::15f30358-4d9d-46b9-bfc9-52a753064f1e" providerId="AD" clId="Web-{67082785-F81E-6DDC-4316-DD76C6D8E485}" dt="2020-06-10T00:27:46.591" v="1988" actId="1076"/>
        <pc:sldMkLst>
          <pc:docMk/>
          <pc:sldMk cId="2097526437" sldId="285"/>
        </pc:sldMkLst>
        <pc:spChg chg="mod">
          <ac:chgData name="Jango-Cohen, Jennifer" userId="S::jennifer.jangocohen@washoeschools.net::15f30358-4d9d-46b9-bfc9-52a753064f1e" providerId="AD" clId="Web-{67082785-F81E-6DDC-4316-DD76C6D8E485}" dt="2020-06-10T00:24:41.751" v="1928" actId="20577"/>
          <ac:spMkLst>
            <pc:docMk/>
            <pc:sldMk cId="2097526437" sldId="285"/>
            <ac:spMk id="2" creationId="{1115469B-6EE2-4A0D-93BB-FF131A1363F4}"/>
          </ac:spMkLst>
        </pc:spChg>
        <pc:spChg chg="mod">
          <ac:chgData name="Jango-Cohen, Jennifer" userId="S::jennifer.jangocohen@washoeschools.net::15f30358-4d9d-46b9-bfc9-52a753064f1e" providerId="AD" clId="Web-{67082785-F81E-6DDC-4316-DD76C6D8E485}" dt="2020-06-10T00:27:37.419" v="1987" actId="1076"/>
          <ac:spMkLst>
            <pc:docMk/>
            <pc:sldMk cId="2097526437" sldId="285"/>
            <ac:spMk id="3" creationId="{754454E2-F723-4354-864A-512AA827411D}"/>
          </ac:spMkLst>
        </pc:spChg>
        <pc:spChg chg="mod">
          <ac:chgData name="Jango-Cohen, Jennifer" userId="S::jennifer.jangocohen@washoeschools.net::15f30358-4d9d-46b9-bfc9-52a753064f1e" providerId="AD" clId="Web-{67082785-F81E-6DDC-4316-DD76C6D8E485}" dt="2020-06-10T00:27:21.339" v="1985" actId="14100"/>
          <ac:spMkLst>
            <pc:docMk/>
            <pc:sldMk cId="2097526437" sldId="285"/>
            <ac:spMk id="4" creationId="{26809720-530D-4AD1-AB30-AD58B0C58BCE}"/>
          </ac:spMkLst>
        </pc:spChg>
        <pc:spChg chg="mod">
          <ac:chgData name="Jango-Cohen, Jennifer" userId="S::jennifer.jangocohen@washoeschools.net::15f30358-4d9d-46b9-bfc9-52a753064f1e" providerId="AD" clId="Web-{67082785-F81E-6DDC-4316-DD76C6D8E485}" dt="2020-06-10T00:27:46.591" v="1988" actId="1076"/>
          <ac:spMkLst>
            <pc:docMk/>
            <pc:sldMk cId="2097526437" sldId="285"/>
            <ac:spMk id="6" creationId="{77AFF371-3F4F-4DEB-B40C-707640CBD74A}"/>
          </ac:spMkLst>
        </pc:spChg>
        <pc:picChg chg="mod">
          <ac:chgData name="Jango-Cohen, Jennifer" userId="S::jennifer.jangocohen@washoeschools.net::15f30358-4d9d-46b9-bfc9-52a753064f1e" providerId="AD" clId="Web-{67082785-F81E-6DDC-4316-DD76C6D8E485}" dt="2020-06-10T00:27:17.167" v="1984" actId="14100"/>
          <ac:picMkLst>
            <pc:docMk/>
            <pc:sldMk cId="2097526437" sldId="285"/>
            <ac:picMk id="5" creationId="{8558BF85-4C2E-4DDE-AF02-A76E4039D3B1}"/>
          </ac:picMkLst>
        </pc:picChg>
      </pc:sldChg>
      <pc:sldChg chg="modSp">
        <pc:chgData name="Jango-Cohen, Jennifer" userId="S::jennifer.jangocohen@washoeschools.net::15f30358-4d9d-46b9-bfc9-52a753064f1e" providerId="AD" clId="Web-{67082785-F81E-6DDC-4316-DD76C6D8E485}" dt="2020-06-10T01:16:20.114" v="2573" actId="20577"/>
        <pc:sldMkLst>
          <pc:docMk/>
          <pc:sldMk cId="2383725687" sldId="287"/>
        </pc:sldMkLst>
        <pc:spChg chg="mod">
          <ac:chgData name="Jango-Cohen, Jennifer" userId="S::jennifer.jangocohen@washoeschools.net::15f30358-4d9d-46b9-bfc9-52a753064f1e" providerId="AD" clId="Web-{67082785-F81E-6DDC-4316-DD76C6D8E485}" dt="2020-06-10T00:57:16.569" v="2346" actId="1076"/>
          <ac:spMkLst>
            <pc:docMk/>
            <pc:sldMk cId="2383725687" sldId="287"/>
            <ac:spMk id="2" creationId="{D326EEF1-3CD2-4DE9-A7E6-41F731681AA1}"/>
          </ac:spMkLst>
        </pc:spChg>
        <pc:spChg chg="mod">
          <ac:chgData name="Jango-Cohen, Jennifer" userId="S::jennifer.jangocohen@washoeschools.net::15f30358-4d9d-46b9-bfc9-52a753064f1e" providerId="AD" clId="Web-{67082785-F81E-6DDC-4316-DD76C6D8E485}" dt="2020-06-10T00:57:27.741" v="2348" actId="1076"/>
          <ac:spMkLst>
            <pc:docMk/>
            <pc:sldMk cId="2383725687" sldId="287"/>
            <ac:spMk id="3" creationId="{D6A4C763-760B-4239-A042-7A739258F9D2}"/>
          </ac:spMkLst>
        </pc:spChg>
        <pc:spChg chg="mod">
          <ac:chgData name="Jango-Cohen, Jennifer" userId="S::jennifer.jangocohen@washoeschools.net::15f30358-4d9d-46b9-bfc9-52a753064f1e" providerId="AD" clId="Web-{67082785-F81E-6DDC-4316-DD76C6D8E485}" dt="2020-06-10T00:42:15.899" v="2184" actId="1076"/>
          <ac:spMkLst>
            <pc:docMk/>
            <pc:sldMk cId="2383725687" sldId="287"/>
            <ac:spMk id="4" creationId="{A35C7CBA-C5C9-41A3-BF48-BCFDE56F7E1C}"/>
          </ac:spMkLst>
        </pc:spChg>
        <pc:spChg chg="mod">
          <ac:chgData name="Jango-Cohen, Jennifer" userId="S::jennifer.jangocohen@washoeschools.net::15f30358-4d9d-46b9-bfc9-52a753064f1e" providerId="AD" clId="Web-{67082785-F81E-6DDC-4316-DD76C6D8E485}" dt="2020-06-10T01:16:20.114" v="2573" actId="20577"/>
          <ac:spMkLst>
            <pc:docMk/>
            <pc:sldMk cId="2383725687" sldId="287"/>
            <ac:spMk id="6" creationId="{782102D3-2525-4314-8D80-61400762DE08}"/>
          </ac:spMkLst>
        </pc:spChg>
        <pc:picChg chg="mod">
          <ac:chgData name="Jango-Cohen, Jennifer" userId="S::jennifer.jangocohen@washoeschools.net::15f30358-4d9d-46b9-bfc9-52a753064f1e" providerId="AD" clId="Web-{67082785-F81E-6DDC-4316-DD76C6D8E485}" dt="2020-06-10T00:41:59.507" v="2182" actId="14100"/>
          <ac:picMkLst>
            <pc:docMk/>
            <pc:sldMk cId="2383725687" sldId="287"/>
            <ac:picMk id="5" creationId="{8913C013-1CB8-4AA6-B9DF-59E6D46115C6}"/>
          </ac:picMkLst>
        </pc:picChg>
      </pc:sldChg>
      <pc:sldChg chg="modSp">
        <pc:chgData name="Jango-Cohen, Jennifer" userId="S::jennifer.jangocohen@washoeschools.net::15f30358-4d9d-46b9-bfc9-52a753064f1e" providerId="AD" clId="Web-{67082785-F81E-6DDC-4316-DD76C6D8E485}" dt="2020-06-10T01:12:45.693" v="2537" actId="1076"/>
        <pc:sldMkLst>
          <pc:docMk/>
          <pc:sldMk cId="3928847709" sldId="290"/>
        </pc:sldMkLst>
        <pc:spChg chg="mod">
          <ac:chgData name="Jango-Cohen, Jennifer" userId="S::jennifer.jangocohen@washoeschools.net::15f30358-4d9d-46b9-bfc9-52a753064f1e" providerId="AD" clId="Web-{67082785-F81E-6DDC-4316-DD76C6D8E485}" dt="2020-06-10T00:06:11.301" v="1620" actId="1076"/>
          <ac:spMkLst>
            <pc:docMk/>
            <pc:sldMk cId="3928847709" sldId="290"/>
            <ac:spMk id="2" creationId="{C907566A-EC0D-4A0A-A449-CC325B46C28A}"/>
          </ac:spMkLst>
        </pc:spChg>
        <pc:spChg chg="mod">
          <ac:chgData name="Jango-Cohen, Jennifer" userId="S::jennifer.jangocohen@washoeschools.net::15f30358-4d9d-46b9-bfc9-52a753064f1e" providerId="AD" clId="Web-{67082785-F81E-6DDC-4316-DD76C6D8E485}" dt="2020-06-10T01:12:45.693" v="2537" actId="1076"/>
          <ac:spMkLst>
            <pc:docMk/>
            <pc:sldMk cId="3928847709" sldId="290"/>
            <ac:spMk id="3" creationId="{8F107525-073D-4CD6-9950-8A0CB3B91C50}"/>
          </ac:spMkLst>
        </pc:spChg>
        <pc:spChg chg="mod">
          <ac:chgData name="Jango-Cohen, Jennifer" userId="S::jennifer.jangocohen@washoeschools.net::15f30358-4d9d-46b9-bfc9-52a753064f1e" providerId="AD" clId="Web-{67082785-F81E-6DDC-4316-DD76C6D8E485}" dt="2020-06-10T00:06:26.412" v="1621" actId="1076"/>
          <ac:spMkLst>
            <pc:docMk/>
            <pc:sldMk cId="3928847709" sldId="290"/>
            <ac:spMk id="4" creationId="{972CD2E7-7C54-4D28-A909-51A88D846EAB}"/>
          </ac:spMkLst>
        </pc:spChg>
        <pc:spChg chg="mod">
          <ac:chgData name="Jango-Cohen, Jennifer" userId="S::jennifer.jangocohen@washoeschools.net::15f30358-4d9d-46b9-bfc9-52a753064f1e" providerId="AD" clId="Web-{67082785-F81E-6DDC-4316-DD76C6D8E485}" dt="2020-06-10T00:15:06.775" v="1762" actId="20577"/>
          <ac:spMkLst>
            <pc:docMk/>
            <pc:sldMk cId="3928847709" sldId="290"/>
            <ac:spMk id="6" creationId="{9072FCC9-D9A1-401D-A468-04D337194E42}"/>
          </ac:spMkLst>
        </pc:spChg>
        <pc:picChg chg="mod">
          <ac:chgData name="Jango-Cohen, Jennifer" userId="S::jennifer.jangocohen@washoeschools.net::15f30358-4d9d-46b9-bfc9-52a753064f1e" providerId="AD" clId="Web-{67082785-F81E-6DDC-4316-DD76C6D8E485}" dt="2020-06-10T00:04:07.356" v="1595" actId="14100"/>
          <ac:picMkLst>
            <pc:docMk/>
            <pc:sldMk cId="3928847709" sldId="290"/>
            <ac:picMk id="5" creationId="{CEADA8ED-9368-4AC8-A8A1-A17B115112A6}"/>
          </ac:picMkLst>
        </pc:picChg>
      </pc:sldChg>
      <pc:sldChg chg="modSp">
        <pc:chgData name="Jango-Cohen, Jennifer" userId="S::jennifer.jangocohen@washoeschools.net::15f30358-4d9d-46b9-bfc9-52a753064f1e" providerId="AD" clId="Web-{67082785-F81E-6DDC-4316-DD76C6D8E485}" dt="2020-06-09T23:46:08.096" v="1391" actId="1076"/>
        <pc:sldMkLst>
          <pc:docMk/>
          <pc:sldMk cId="3138610846" sldId="291"/>
        </pc:sldMkLst>
        <pc:spChg chg="mod">
          <ac:chgData name="Jango-Cohen, Jennifer" userId="S::jennifer.jangocohen@washoeschools.net::15f30358-4d9d-46b9-bfc9-52a753064f1e" providerId="AD" clId="Web-{67082785-F81E-6DDC-4316-DD76C6D8E485}" dt="2020-06-09T23:46:08.096" v="1391" actId="1076"/>
          <ac:spMkLst>
            <pc:docMk/>
            <pc:sldMk cId="3138610846" sldId="291"/>
            <ac:spMk id="2" creationId="{F351E848-1849-4211-B54C-C03290D9EC36}"/>
          </ac:spMkLst>
        </pc:spChg>
        <pc:spChg chg="mod">
          <ac:chgData name="Jango-Cohen, Jennifer" userId="S::jennifer.jangocohen@washoeschools.net::15f30358-4d9d-46b9-bfc9-52a753064f1e" providerId="AD" clId="Web-{67082785-F81E-6DDC-4316-DD76C6D8E485}" dt="2020-06-09T23:44:57.310" v="1385" actId="1076"/>
          <ac:spMkLst>
            <pc:docMk/>
            <pc:sldMk cId="3138610846" sldId="291"/>
            <ac:spMk id="3" creationId="{30B8FFD8-F706-4552-A8ED-A2CE05649D34}"/>
          </ac:spMkLst>
        </pc:spChg>
        <pc:spChg chg="mod">
          <ac:chgData name="Jango-Cohen, Jennifer" userId="S::jennifer.jangocohen@washoeschools.net::15f30358-4d9d-46b9-bfc9-52a753064f1e" providerId="AD" clId="Web-{67082785-F81E-6DDC-4316-DD76C6D8E485}" dt="2020-06-09T23:45:13.702" v="1388" actId="1076"/>
          <ac:spMkLst>
            <pc:docMk/>
            <pc:sldMk cId="3138610846" sldId="291"/>
            <ac:spMk id="4" creationId="{5EC56844-8194-41DA-8EEC-63D527DEF39B}"/>
          </ac:spMkLst>
        </pc:spChg>
        <pc:spChg chg="mod">
          <ac:chgData name="Jango-Cohen, Jennifer" userId="S::jennifer.jangocohen@washoeschools.net::15f30358-4d9d-46b9-bfc9-52a753064f1e" providerId="AD" clId="Web-{67082785-F81E-6DDC-4316-DD76C6D8E485}" dt="2020-06-09T23:44:52.903" v="1384" actId="1076"/>
          <ac:spMkLst>
            <pc:docMk/>
            <pc:sldMk cId="3138610846" sldId="291"/>
            <ac:spMk id="6" creationId="{07F47CC7-CE6F-4588-9676-FF60449987F9}"/>
          </ac:spMkLst>
        </pc:spChg>
        <pc:picChg chg="mod">
          <ac:chgData name="Jango-Cohen, Jennifer" userId="S::jennifer.jangocohen@washoeschools.net::15f30358-4d9d-46b9-bfc9-52a753064f1e" providerId="AD" clId="Web-{67082785-F81E-6DDC-4316-DD76C6D8E485}" dt="2020-06-09T23:46:01.689" v="1390" actId="1076"/>
          <ac:picMkLst>
            <pc:docMk/>
            <pc:sldMk cId="3138610846" sldId="291"/>
            <ac:picMk id="5" creationId="{3D596DF0-C24F-4E97-8D8C-7748A7EF9355}"/>
          </ac:picMkLst>
        </pc:picChg>
      </pc:sldChg>
      <pc:sldChg chg="modSp">
        <pc:chgData name="Jango-Cohen, Jennifer" userId="S::jennifer.jangocohen@washoeschools.net::15f30358-4d9d-46b9-bfc9-52a753064f1e" providerId="AD" clId="Web-{67082785-F81E-6DDC-4316-DD76C6D8E485}" dt="2020-06-09T23:33:57" v="1238" actId="1076"/>
        <pc:sldMkLst>
          <pc:docMk/>
          <pc:sldMk cId="3318522972" sldId="292"/>
        </pc:sldMkLst>
        <pc:spChg chg="mod">
          <ac:chgData name="Jango-Cohen, Jennifer" userId="S::jennifer.jangocohen@washoeschools.net::15f30358-4d9d-46b9-bfc9-52a753064f1e" providerId="AD" clId="Web-{67082785-F81E-6DDC-4316-DD76C6D8E485}" dt="2020-06-09T23:33:48.734" v="1237" actId="1076"/>
          <ac:spMkLst>
            <pc:docMk/>
            <pc:sldMk cId="3318522972" sldId="292"/>
            <ac:spMk id="2" creationId="{5260EFD8-C6ED-48B4-9A0A-EA3A4E79FCEA}"/>
          </ac:spMkLst>
        </pc:spChg>
        <pc:spChg chg="mod">
          <ac:chgData name="Jango-Cohen, Jennifer" userId="S::jennifer.jangocohen@washoeschools.net::15f30358-4d9d-46b9-bfc9-52a753064f1e" providerId="AD" clId="Web-{67082785-F81E-6DDC-4316-DD76C6D8E485}" dt="2020-06-09T23:33:36.764" v="1236" actId="1076"/>
          <ac:spMkLst>
            <pc:docMk/>
            <pc:sldMk cId="3318522972" sldId="292"/>
            <ac:spMk id="3" creationId="{9D8A7C6A-55E4-4F46-BB83-06F0570DD9B6}"/>
          </ac:spMkLst>
        </pc:spChg>
        <pc:spChg chg="mod">
          <ac:chgData name="Jango-Cohen, Jennifer" userId="S::jennifer.jangocohen@washoeschools.net::15f30358-4d9d-46b9-bfc9-52a753064f1e" providerId="AD" clId="Web-{67082785-F81E-6DDC-4316-DD76C6D8E485}" dt="2020-06-09T23:33:27.420" v="1235" actId="14100"/>
          <ac:spMkLst>
            <pc:docMk/>
            <pc:sldMk cId="3318522972" sldId="292"/>
            <ac:spMk id="4" creationId="{2305F8E8-C930-4531-9424-D70E420930B6}"/>
          </ac:spMkLst>
        </pc:spChg>
        <pc:spChg chg="mod">
          <ac:chgData name="Jango-Cohen, Jennifer" userId="S::jennifer.jangocohen@washoeschools.net::15f30358-4d9d-46b9-bfc9-52a753064f1e" providerId="AD" clId="Web-{67082785-F81E-6DDC-4316-DD76C6D8E485}" dt="2020-06-09T23:33:57" v="1238" actId="1076"/>
          <ac:spMkLst>
            <pc:docMk/>
            <pc:sldMk cId="3318522972" sldId="292"/>
            <ac:spMk id="6" creationId="{BF94A87A-DF75-493D-ABE4-75A75644F34D}"/>
          </ac:spMkLst>
        </pc:spChg>
      </pc:sldChg>
      <pc:sldChg chg="modSp">
        <pc:chgData name="Jango-Cohen, Jennifer" userId="S::jennifer.jangocohen@washoeschools.net::15f30358-4d9d-46b9-bfc9-52a753064f1e" providerId="AD" clId="Web-{67082785-F81E-6DDC-4316-DD76C6D8E485}" dt="2020-06-10T07:00:05.599" v="2581" actId="1076"/>
        <pc:sldMkLst>
          <pc:docMk/>
          <pc:sldMk cId="160867812" sldId="295"/>
        </pc:sldMkLst>
        <pc:spChg chg="mod">
          <ac:chgData name="Jango-Cohen, Jennifer" userId="S::jennifer.jangocohen@washoeschools.net::15f30358-4d9d-46b9-bfc9-52a753064f1e" providerId="AD" clId="Web-{67082785-F81E-6DDC-4316-DD76C6D8E485}" dt="2020-06-10T00:32:22.406" v="2036" actId="20577"/>
          <ac:spMkLst>
            <pc:docMk/>
            <pc:sldMk cId="160867812" sldId="295"/>
            <ac:spMk id="2" creationId="{374F322A-DAEC-4DC2-9F5B-5AD54B1226CB}"/>
          </ac:spMkLst>
        </pc:spChg>
        <pc:spChg chg="mod">
          <ac:chgData name="Jango-Cohen, Jennifer" userId="S::jennifer.jangocohen@washoeschools.net::15f30358-4d9d-46b9-bfc9-52a753064f1e" providerId="AD" clId="Web-{67082785-F81E-6DDC-4316-DD76C6D8E485}" dt="2020-06-10T07:00:05.599" v="2581" actId="1076"/>
          <ac:spMkLst>
            <pc:docMk/>
            <pc:sldMk cId="160867812" sldId="295"/>
            <ac:spMk id="3" creationId="{367D9BA2-9C69-474F-A4CF-85DF7E724EEB}"/>
          </ac:spMkLst>
        </pc:spChg>
        <pc:spChg chg="mod">
          <ac:chgData name="Jango-Cohen, Jennifer" userId="S::jennifer.jangocohen@washoeschools.net::15f30358-4d9d-46b9-bfc9-52a753064f1e" providerId="AD" clId="Web-{67082785-F81E-6DDC-4316-DD76C6D8E485}" dt="2020-06-10T01:13:38.040" v="2541" actId="20577"/>
          <ac:spMkLst>
            <pc:docMk/>
            <pc:sldMk cId="160867812" sldId="295"/>
            <ac:spMk id="4" creationId="{EA049B33-0307-481A-8854-3266E9E4D12A}"/>
          </ac:spMkLst>
        </pc:spChg>
        <pc:spChg chg="mod">
          <ac:chgData name="Jango-Cohen, Jennifer" userId="S::jennifer.jangocohen@washoeschools.net::15f30358-4d9d-46b9-bfc9-52a753064f1e" providerId="AD" clId="Web-{67082785-F81E-6DDC-4316-DD76C6D8E485}" dt="2020-06-10T01:13:24.680" v="2539" actId="20577"/>
          <ac:spMkLst>
            <pc:docMk/>
            <pc:sldMk cId="160867812" sldId="295"/>
            <ac:spMk id="6" creationId="{B99D1E9D-F297-492A-96D7-3F7BFF93826F}"/>
          </ac:spMkLst>
        </pc:spChg>
      </pc:sldChg>
      <pc:sldChg chg="modSp">
        <pc:chgData name="Jango-Cohen, Jennifer" userId="S::jennifer.jangocohen@washoeschools.net::15f30358-4d9d-46b9-bfc9-52a753064f1e" providerId="AD" clId="Web-{67082785-F81E-6DDC-4316-DD76C6D8E485}" dt="2020-06-10T00:31:36.997" v="2031" actId="1076"/>
        <pc:sldMkLst>
          <pc:docMk/>
          <pc:sldMk cId="1011317390" sldId="297"/>
        </pc:sldMkLst>
        <pc:spChg chg="mod">
          <ac:chgData name="Jango-Cohen, Jennifer" userId="S::jennifer.jangocohen@washoeschools.net::15f30358-4d9d-46b9-bfc9-52a753064f1e" providerId="AD" clId="Web-{67082785-F81E-6DDC-4316-DD76C6D8E485}" dt="2020-06-10T00:30:50.744" v="2023" actId="14100"/>
          <ac:spMkLst>
            <pc:docMk/>
            <pc:sldMk cId="1011317390" sldId="297"/>
            <ac:spMk id="2" creationId="{65C0EDF9-AA98-4C11-B7AF-C598E3EAD6D5}"/>
          </ac:spMkLst>
        </pc:spChg>
        <pc:spChg chg="mod">
          <ac:chgData name="Jango-Cohen, Jennifer" userId="S::jennifer.jangocohen@washoeschools.net::15f30358-4d9d-46b9-bfc9-52a753064f1e" providerId="AD" clId="Web-{67082785-F81E-6DDC-4316-DD76C6D8E485}" dt="2020-06-10T00:31:11.027" v="2026" actId="20577"/>
          <ac:spMkLst>
            <pc:docMk/>
            <pc:sldMk cId="1011317390" sldId="297"/>
            <ac:spMk id="3" creationId="{6AF65C4C-7777-464F-A406-393361CAE35E}"/>
          </ac:spMkLst>
        </pc:spChg>
        <pc:spChg chg="mod">
          <ac:chgData name="Jango-Cohen, Jennifer" userId="S::jennifer.jangocohen@washoeschools.net::15f30358-4d9d-46b9-bfc9-52a753064f1e" providerId="AD" clId="Web-{67082785-F81E-6DDC-4316-DD76C6D8E485}" dt="2020-06-10T00:31:36.997" v="2031" actId="1076"/>
          <ac:spMkLst>
            <pc:docMk/>
            <pc:sldMk cId="1011317390" sldId="297"/>
            <ac:spMk id="4" creationId="{2AEB42C7-452C-4350-BC72-B98C7B05B73C}"/>
          </ac:spMkLst>
        </pc:spChg>
        <pc:spChg chg="mod">
          <ac:chgData name="Jango-Cohen, Jennifer" userId="S::jennifer.jangocohen@washoeschools.net::15f30358-4d9d-46b9-bfc9-52a753064f1e" providerId="AD" clId="Web-{67082785-F81E-6DDC-4316-DD76C6D8E485}" dt="2020-06-10T00:31:03.323" v="2024" actId="1076"/>
          <ac:spMkLst>
            <pc:docMk/>
            <pc:sldMk cId="1011317390" sldId="297"/>
            <ac:spMk id="6" creationId="{D1C5A809-55E0-42C1-99D1-0BEA8FEE12D5}"/>
          </ac:spMkLst>
        </pc:spChg>
      </pc:sldChg>
      <pc:sldChg chg="modSp">
        <pc:chgData name="Jango-Cohen, Jennifer" userId="S::jennifer.jangocohen@washoeschools.net::15f30358-4d9d-46b9-bfc9-52a753064f1e" providerId="AD" clId="Web-{67082785-F81E-6DDC-4316-DD76C6D8E485}" dt="2020-06-09T23:59:10.508" v="1569" actId="1076"/>
        <pc:sldMkLst>
          <pc:docMk/>
          <pc:sldMk cId="3641920110" sldId="302"/>
        </pc:sldMkLst>
        <pc:spChg chg="mod">
          <ac:chgData name="Jango-Cohen, Jennifer" userId="S::jennifer.jangocohen@washoeschools.net::15f30358-4d9d-46b9-bfc9-52a753064f1e" providerId="AD" clId="Web-{67082785-F81E-6DDC-4316-DD76C6D8E485}" dt="2020-06-09T23:58:57.319" v="1567" actId="14100"/>
          <ac:spMkLst>
            <pc:docMk/>
            <pc:sldMk cId="3641920110" sldId="302"/>
            <ac:spMk id="2" creationId="{466D334E-AC33-420B-A50F-3644F4CE8EDE}"/>
          </ac:spMkLst>
        </pc:spChg>
        <pc:spChg chg="mod">
          <ac:chgData name="Jango-Cohen, Jennifer" userId="S::jennifer.jangocohen@washoeschools.net::15f30358-4d9d-46b9-bfc9-52a753064f1e" providerId="AD" clId="Web-{67082785-F81E-6DDC-4316-DD76C6D8E485}" dt="2020-06-09T23:59:10.508" v="1569" actId="1076"/>
          <ac:spMkLst>
            <pc:docMk/>
            <pc:sldMk cId="3641920110" sldId="302"/>
            <ac:spMk id="3" creationId="{B47524BA-BDC9-42F8-816B-8F63C6325DDA}"/>
          </ac:spMkLst>
        </pc:spChg>
        <pc:spChg chg="mod">
          <ac:chgData name="Jango-Cohen, Jennifer" userId="S::jennifer.jangocohen@washoeschools.net::15f30358-4d9d-46b9-bfc9-52a753064f1e" providerId="AD" clId="Web-{67082785-F81E-6DDC-4316-DD76C6D8E485}" dt="2020-06-09T23:58:37.459" v="1558" actId="1076"/>
          <ac:spMkLst>
            <pc:docMk/>
            <pc:sldMk cId="3641920110" sldId="302"/>
            <ac:spMk id="4" creationId="{425D32E6-3930-4888-A221-496D1A0305CF}"/>
          </ac:spMkLst>
        </pc:spChg>
        <pc:spChg chg="mod">
          <ac:chgData name="Jango-Cohen, Jennifer" userId="S::jennifer.jangocohen@washoeschools.net::15f30358-4d9d-46b9-bfc9-52a753064f1e" providerId="AD" clId="Web-{67082785-F81E-6DDC-4316-DD76C6D8E485}" dt="2020-06-09T23:58:09.144" v="1554" actId="20577"/>
          <ac:spMkLst>
            <pc:docMk/>
            <pc:sldMk cId="3641920110" sldId="302"/>
            <ac:spMk id="6" creationId="{EEA1DA79-016E-4C6B-B8A3-C8C8CB3749F0}"/>
          </ac:spMkLst>
        </pc:spChg>
        <pc:picChg chg="mod">
          <ac:chgData name="Jango-Cohen, Jennifer" userId="S::jennifer.jangocohen@washoeschools.net::15f30358-4d9d-46b9-bfc9-52a753064f1e" providerId="AD" clId="Web-{67082785-F81E-6DDC-4316-DD76C6D8E485}" dt="2020-06-09T23:58:22.458" v="1557" actId="14100"/>
          <ac:picMkLst>
            <pc:docMk/>
            <pc:sldMk cId="3641920110" sldId="302"/>
            <ac:picMk id="5" creationId="{3E1C1314-30B8-453E-8A6A-67275BDA2D90}"/>
          </ac:picMkLst>
        </pc:picChg>
      </pc:sldChg>
      <pc:sldChg chg="modSp">
        <pc:chgData name="Jango-Cohen, Jennifer" userId="S::jennifer.jangocohen@washoeschools.net::15f30358-4d9d-46b9-bfc9-52a753064f1e" providerId="AD" clId="Web-{67082785-F81E-6DDC-4316-DD76C6D8E485}" dt="2020-06-10T06:59:10.251" v="2576" actId="1076"/>
        <pc:sldMkLst>
          <pc:docMk/>
          <pc:sldMk cId="2848166366" sldId="308"/>
        </pc:sldMkLst>
        <pc:spChg chg="mod">
          <ac:chgData name="Jango-Cohen, Jennifer" userId="S::jennifer.jangocohen@washoeschools.net::15f30358-4d9d-46b9-bfc9-52a753064f1e" providerId="AD" clId="Web-{67082785-F81E-6DDC-4316-DD76C6D8E485}" dt="2020-06-10T06:59:10.251" v="2576" actId="1076"/>
          <ac:spMkLst>
            <pc:docMk/>
            <pc:sldMk cId="2848166366" sldId="308"/>
            <ac:spMk id="2" creationId="{E25D80DF-0E10-4054-A8C2-73E2F79E735F}"/>
          </ac:spMkLst>
        </pc:spChg>
        <pc:spChg chg="mod">
          <ac:chgData name="Jango-Cohen, Jennifer" userId="S::jennifer.jangocohen@washoeschools.net::15f30358-4d9d-46b9-bfc9-52a753064f1e" providerId="AD" clId="Web-{67082785-F81E-6DDC-4316-DD76C6D8E485}" dt="2020-06-10T00:20:24.983" v="1861" actId="1076"/>
          <ac:spMkLst>
            <pc:docMk/>
            <pc:sldMk cId="2848166366" sldId="308"/>
            <ac:spMk id="3" creationId="{A750C75E-5F21-4F26-B8F6-C311CF4B59C9}"/>
          </ac:spMkLst>
        </pc:spChg>
        <pc:spChg chg="mod">
          <ac:chgData name="Jango-Cohen, Jennifer" userId="S::jennifer.jangocohen@washoeschools.net::15f30358-4d9d-46b9-bfc9-52a753064f1e" providerId="AD" clId="Web-{67082785-F81E-6DDC-4316-DD76C6D8E485}" dt="2020-06-10T06:59:00.438" v="2574" actId="1076"/>
          <ac:spMkLst>
            <pc:docMk/>
            <pc:sldMk cId="2848166366" sldId="308"/>
            <ac:spMk id="4" creationId="{2DD89216-84C0-4F17-9254-F93EB62ED452}"/>
          </ac:spMkLst>
        </pc:spChg>
        <pc:spChg chg="mod">
          <ac:chgData name="Jango-Cohen, Jennifer" userId="S::jennifer.jangocohen@washoeschools.net::15f30358-4d9d-46b9-bfc9-52a753064f1e" providerId="AD" clId="Web-{67082785-F81E-6DDC-4316-DD76C6D8E485}" dt="2020-06-10T06:59:04.298" v="2575" actId="1076"/>
          <ac:spMkLst>
            <pc:docMk/>
            <pc:sldMk cId="2848166366" sldId="308"/>
            <ac:spMk id="6" creationId="{001588D8-C592-4208-8D55-3E569E3AAB2D}"/>
          </ac:spMkLst>
        </pc:spChg>
        <pc:picChg chg="mod">
          <ac:chgData name="Jango-Cohen, Jennifer" userId="S::jennifer.jangocohen@washoeschools.net::15f30358-4d9d-46b9-bfc9-52a753064f1e" providerId="AD" clId="Web-{67082785-F81E-6DDC-4316-DD76C6D8E485}" dt="2020-06-10T00:17:57.849" v="1808" actId="14100"/>
          <ac:picMkLst>
            <pc:docMk/>
            <pc:sldMk cId="2848166366" sldId="308"/>
            <ac:picMk id="5" creationId="{2CB5A4E9-1F46-4EC1-A1F5-BEA4E7A7E2A1}"/>
          </ac:picMkLst>
        </pc:picChg>
      </pc:sldChg>
      <pc:sldChg chg="modSp">
        <pc:chgData name="Jango-Cohen, Jennifer" userId="S::jennifer.jangocohen@washoeschools.net::15f30358-4d9d-46b9-bfc9-52a753064f1e" providerId="AD" clId="Web-{67082785-F81E-6DDC-4316-DD76C6D8E485}" dt="2020-06-10T01:13:58.370" v="2543" actId="20577"/>
        <pc:sldMkLst>
          <pc:docMk/>
          <pc:sldMk cId="1569278337" sldId="312"/>
        </pc:sldMkLst>
        <pc:spChg chg="mod">
          <ac:chgData name="Jango-Cohen, Jennifer" userId="S::jennifer.jangocohen@washoeschools.net::15f30358-4d9d-46b9-bfc9-52a753064f1e" providerId="AD" clId="Web-{67082785-F81E-6DDC-4316-DD76C6D8E485}" dt="2020-06-10T00:57:49.758" v="2350" actId="1076"/>
          <ac:spMkLst>
            <pc:docMk/>
            <pc:sldMk cId="1569278337" sldId="312"/>
            <ac:spMk id="2" creationId="{EAF46B1C-823A-4F69-BB2E-84E8A175ACA5}"/>
          </ac:spMkLst>
        </pc:spChg>
        <pc:spChg chg="mod">
          <ac:chgData name="Jango-Cohen, Jennifer" userId="S::jennifer.jangocohen@washoeschools.net::15f30358-4d9d-46b9-bfc9-52a753064f1e" providerId="AD" clId="Web-{67082785-F81E-6DDC-4316-DD76C6D8E485}" dt="2020-06-10T00:58:09.994" v="2353" actId="1076"/>
          <ac:spMkLst>
            <pc:docMk/>
            <pc:sldMk cId="1569278337" sldId="312"/>
            <ac:spMk id="3" creationId="{83B2520C-06E2-4247-B666-482B6EF15741}"/>
          </ac:spMkLst>
        </pc:spChg>
        <pc:spChg chg="mod">
          <ac:chgData name="Jango-Cohen, Jennifer" userId="S::jennifer.jangocohen@washoeschools.net::15f30358-4d9d-46b9-bfc9-52a753064f1e" providerId="AD" clId="Web-{67082785-F81E-6DDC-4316-DD76C6D8E485}" dt="2020-06-10T00:36:45.502" v="2099" actId="1076"/>
          <ac:spMkLst>
            <pc:docMk/>
            <pc:sldMk cId="1569278337" sldId="312"/>
            <ac:spMk id="4" creationId="{7ADE4A8E-0738-4CEC-A648-43E10A13BB6E}"/>
          </ac:spMkLst>
        </pc:spChg>
        <pc:spChg chg="mod">
          <ac:chgData name="Jango-Cohen, Jennifer" userId="S::jennifer.jangocohen@washoeschools.net::15f30358-4d9d-46b9-bfc9-52a753064f1e" providerId="AD" clId="Web-{67082785-F81E-6DDC-4316-DD76C6D8E485}" dt="2020-06-10T01:13:58.370" v="2543" actId="20577"/>
          <ac:spMkLst>
            <pc:docMk/>
            <pc:sldMk cId="1569278337" sldId="312"/>
            <ac:spMk id="6" creationId="{A3308EA2-C04C-4561-8893-0C884A40BD4D}"/>
          </ac:spMkLst>
        </pc:spChg>
        <pc:picChg chg="mod">
          <ac:chgData name="Jango-Cohen, Jennifer" userId="S::jennifer.jangocohen@washoeschools.net::15f30358-4d9d-46b9-bfc9-52a753064f1e" providerId="AD" clId="Web-{67082785-F81E-6DDC-4316-DD76C6D8E485}" dt="2020-06-10T00:36:28.126" v="2097" actId="14100"/>
          <ac:picMkLst>
            <pc:docMk/>
            <pc:sldMk cId="1569278337" sldId="312"/>
            <ac:picMk id="5" creationId="{FD9F67BE-2B03-47AF-9DBD-7CE112A304CF}"/>
          </ac:picMkLst>
        </pc:picChg>
      </pc:sldChg>
      <pc:sldChg chg="modSp">
        <pc:chgData name="Jango-Cohen, Jennifer" userId="S::jennifer.jangocohen@washoeschools.net::15f30358-4d9d-46b9-bfc9-52a753064f1e" providerId="AD" clId="Web-{67082785-F81E-6DDC-4316-DD76C6D8E485}" dt="2020-06-09T23:38:39.957" v="1283" actId="14100"/>
        <pc:sldMkLst>
          <pc:docMk/>
          <pc:sldMk cId="2308213165" sldId="313"/>
        </pc:sldMkLst>
        <pc:spChg chg="mod">
          <ac:chgData name="Jango-Cohen, Jennifer" userId="S::jennifer.jangocohen@washoeschools.net::15f30358-4d9d-46b9-bfc9-52a753064f1e" providerId="AD" clId="Web-{67082785-F81E-6DDC-4316-DD76C6D8E485}" dt="2020-06-09T23:36:27.963" v="1270" actId="20577"/>
          <ac:spMkLst>
            <pc:docMk/>
            <pc:sldMk cId="2308213165" sldId="313"/>
            <ac:spMk id="2" creationId="{3DC4CDB7-BF57-4727-A61F-734D65EF533C}"/>
          </ac:spMkLst>
        </pc:spChg>
        <pc:spChg chg="mod">
          <ac:chgData name="Jango-Cohen, Jennifer" userId="S::jennifer.jangocohen@washoeschools.net::15f30358-4d9d-46b9-bfc9-52a753064f1e" providerId="AD" clId="Web-{67082785-F81E-6DDC-4316-DD76C6D8E485}" dt="2020-06-09T23:36:50.918" v="1275" actId="20577"/>
          <ac:spMkLst>
            <pc:docMk/>
            <pc:sldMk cId="2308213165" sldId="313"/>
            <ac:spMk id="3" creationId="{59E94281-B131-4430-B3C2-B091F0F5580C}"/>
          </ac:spMkLst>
        </pc:spChg>
        <pc:spChg chg="mod">
          <ac:chgData name="Jango-Cohen, Jennifer" userId="S::jennifer.jangocohen@washoeschools.net::15f30358-4d9d-46b9-bfc9-52a753064f1e" providerId="AD" clId="Web-{67082785-F81E-6DDC-4316-DD76C6D8E485}" dt="2020-06-09T23:38:39.691" v="1282" actId="14100"/>
          <ac:spMkLst>
            <pc:docMk/>
            <pc:sldMk cId="2308213165" sldId="313"/>
            <ac:spMk id="4" creationId="{FE3481E7-9988-4554-8E35-C8CF46E68B5F}"/>
          </ac:spMkLst>
        </pc:spChg>
        <pc:spChg chg="mod">
          <ac:chgData name="Jango-Cohen, Jennifer" userId="S::jennifer.jangocohen@washoeschools.net::15f30358-4d9d-46b9-bfc9-52a753064f1e" providerId="AD" clId="Web-{67082785-F81E-6DDC-4316-DD76C6D8E485}" dt="2020-06-09T23:36:42.793" v="1271" actId="20577"/>
          <ac:spMkLst>
            <pc:docMk/>
            <pc:sldMk cId="2308213165" sldId="313"/>
            <ac:spMk id="6" creationId="{91595CF3-4352-4161-AC5B-86A6422A1BE7}"/>
          </ac:spMkLst>
        </pc:spChg>
        <pc:picChg chg="mod">
          <ac:chgData name="Jango-Cohen, Jennifer" userId="S::jennifer.jangocohen@washoeschools.net::15f30358-4d9d-46b9-bfc9-52a753064f1e" providerId="AD" clId="Web-{67082785-F81E-6DDC-4316-DD76C6D8E485}" dt="2020-06-09T23:38:39.957" v="1283" actId="14100"/>
          <ac:picMkLst>
            <pc:docMk/>
            <pc:sldMk cId="2308213165" sldId="313"/>
            <ac:picMk id="5" creationId="{266121E7-37A6-490A-9834-464E6019D5E6}"/>
          </ac:picMkLst>
        </pc:picChg>
      </pc:sldChg>
      <pc:sldChg chg="modSp">
        <pc:chgData name="Jango-Cohen, Jennifer" userId="S::jennifer.jangocohen@washoeschools.net::15f30358-4d9d-46b9-bfc9-52a753064f1e" providerId="AD" clId="Web-{67082785-F81E-6DDC-4316-DD76C6D8E485}" dt="2020-06-10T01:02:32.230" v="2390" actId="20577"/>
        <pc:sldMkLst>
          <pc:docMk/>
          <pc:sldMk cId="1580689741" sldId="315"/>
        </pc:sldMkLst>
        <pc:spChg chg="mod">
          <ac:chgData name="Jango-Cohen, Jennifer" userId="S::jennifer.jangocohen@washoeschools.net::15f30358-4d9d-46b9-bfc9-52a753064f1e" providerId="AD" clId="Web-{67082785-F81E-6DDC-4316-DD76C6D8E485}" dt="2020-06-10T01:02:32.230" v="2390" actId="20577"/>
          <ac:spMkLst>
            <pc:docMk/>
            <pc:sldMk cId="1580689741" sldId="315"/>
            <ac:spMk id="4" creationId="{393433E9-5ABF-4A05-B81E-8B9D922D151A}"/>
          </ac:spMkLst>
        </pc:spChg>
      </pc:sldChg>
      <pc:sldChg chg="modSp">
        <pc:chgData name="Jango-Cohen, Jennifer" userId="S::jennifer.jangocohen@washoeschools.net::15f30358-4d9d-46b9-bfc9-52a753064f1e" providerId="AD" clId="Web-{67082785-F81E-6DDC-4316-DD76C6D8E485}" dt="2020-06-10T01:03:26.312" v="2396" actId="20577"/>
        <pc:sldMkLst>
          <pc:docMk/>
          <pc:sldMk cId="2241906257" sldId="318"/>
        </pc:sldMkLst>
        <pc:spChg chg="mod">
          <ac:chgData name="Jango-Cohen, Jennifer" userId="S::jennifer.jangocohen@washoeschools.net::15f30358-4d9d-46b9-bfc9-52a753064f1e" providerId="AD" clId="Web-{67082785-F81E-6DDC-4316-DD76C6D8E485}" dt="2020-06-10T01:03:26.312" v="2396" actId="20577"/>
          <ac:spMkLst>
            <pc:docMk/>
            <pc:sldMk cId="2241906257" sldId="318"/>
            <ac:spMk id="2" creationId="{F0365975-FAF8-404F-BA57-A11E406EB466}"/>
          </ac:spMkLst>
        </pc:spChg>
      </pc:sldChg>
      <pc:sldChg chg="delSp modSp del">
        <pc:chgData name="Jango-Cohen, Jennifer" userId="S::jennifer.jangocohen@washoeschools.net::15f30358-4d9d-46b9-bfc9-52a753064f1e" providerId="AD" clId="Web-{67082785-F81E-6DDC-4316-DD76C6D8E485}" dt="2020-06-09T21:01:34.214" v="702"/>
        <pc:sldMkLst>
          <pc:docMk/>
          <pc:sldMk cId="2565323221" sldId="319"/>
        </pc:sldMkLst>
        <pc:spChg chg="del mod">
          <ac:chgData name="Jango-Cohen, Jennifer" userId="S::jennifer.jangocohen@washoeschools.net::15f30358-4d9d-46b9-bfc9-52a753064f1e" providerId="AD" clId="Web-{67082785-F81E-6DDC-4316-DD76C6D8E485}" dt="2020-06-09T21:01:23.948" v="700"/>
          <ac:spMkLst>
            <pc:docMk/>
            <pc:sldMk cId="2565323221" sldId="319"/>
            <ac:spMk id="2" creationId="{7952B5D3-94DC-4DA7-8720-B25D855CBE83}"/>
          </ac:spMkLst>
        </pc:spChg>
      </pc:sldChg>
      <pc:sldChg chg="modSp">
        <pc:chgData name="Jango-Cohen, Jennifer" userId="S::jennifer.jangocohen@washoeschools.net::15f30358-4d9d-46b9-bfc9-52a753064f1e" providerId="AD" clId="Web-{67082785-F81E-6DDC-4316-DD76C6D8E485}" dt="2020-06-10T01:04:22.082" v="2410" actId="1076"/>
        <pc:sldMkLst>
          <pc:docMk/>
          <pc:sldMk cId="3707358486" sldId="320"/>
        </pc:sldMkLst>
        <pc:spChg chg="mod">
          <ac:chgData name="Jango-Cohen, Jennifer" userId="S::jennifer.jangocohen@washoeschools.net::15f30358-4d9d-46b9-bfc9-52a753064f1e" providerId="AD" clId="Web-{67082785-F81E-6DDC-4316-DD76C6D8E485}" dt="2020-06-10T01:04:22.082" v="2410" actId="1076"/>
          <ac:spMkLst>
            <pc:docMk/>
            <pc:sldMk cId="3707358486" sldId="320"/>
            <ac:spMk id="2" creationId="{1362E905-1B48-4805-85A4-6F88EFB07294}"/>
          </ac:spMkLst>
        </pc:spChg>
        <pc:spChg chg="mod">
          <ac:chgData name="Jango-Cohen, Jennifer" userId="S::jennifer.jangocohen@washoeschools.net::15f30358-4d9d-46b9-bfc9-52a753064f1e" providerId="AD" clId="Web-{67082785-F81E-6DDC-4316-DD76C6D8E485}" dt="2020-06-10T01:04:14.253" v="2409" actId="1076"/>
          <ac:spMkLst>
            <pc:docMk/>
            <pc:sldMk cId="3707358486" sldId="320"/>
            <ac:spMk id="3" creationId="{11736636-CCC8-4F1D-8F61-09C0538F5D00}"/>
          </ac:spMkLst>
        </pc:spChg>
      </pc:sldChg>
      <pc:sldChg chg="modSp">
        <pc:chgData name="Jango-Cohen, Jennifer" userId="S::jennifer.jangocohen@washoeschools.net::15f30358-4d9d-46b9-bfc9-52a753064f1e" providerId="AD" clId="Web-{67082785-F81E-6DDC-4316-DD76C6D8E485}" dt="2020-06-09T21:07:51.988" v="898" actId="1076"/>
        <pc:sldMkLst>
          <pc:docMk/>
          <pc:sldMk cId="133115689" sldId="321"/>
        </pc:sldMkLst>
        <pc:spChg chg="mod">
          <ac:chgData name="Jango-Cohen, Jennifer" userId="S::jennifer.jangocohen@washoeschools.net::15f30358-4d9d-46b9-bfc9-52a753064f1e" providerId="AD" clId="Web-{67082785-F81E-6DDC-4316-DD76C6D8E485}" dt="2020-06-09T21:07:51.988" v="898" actId="1076"/>
          <ac:spMkLst>
            <pc:docMk/>
            <pc:sldMk cId="133115689" sldId="321"/>
            <ac:spMk id="2" creationId="{B9EF5DC9-38FB-496B-B0DF-F1ECD62CCD6D}"/>
          </ac:spMkLst>
        </pc:spChg>
      </pc:sldChg>
      <pc:sldChg chg="modSp">
        <pc:chgData name="Jango-Cohen, Jennifer" userId="S::jennifer.jangocohen@washoeschools.net::15f30358-4d9d-46b9-bfc9-52a753064f1e" providerId="AD" clId="Web-{67082785-F81E-6DDC-4316-DD76C6D8E485}" dt="2020-06-10T01:05:25.117" v="2412" actId="14100"/>
        <pc:sldMkLst>
          <pc:docMk/>
          <pc:sldMk cId="2056046724" sldId="322"/>
        </pc:sldMkLst>
        <pc:spChg chg="mod">
          <ac:chgData name="Jango-Cohen, Jennifer" userId="S::jennifer.jangocohen@washoeschools.net::15f30358-4d9d-46b9-bfc9-52a753064f1e" providerId="AD" clId="Web-{67082785-F81E-6DDC-4316-DD76C6D8E485}" dt="2020-06-10T01:05:25.117" v="2412" actId="14100"/>
          <ac:spMkLst>
            <pc:docMk/>
            <pc:sldMk cId="2056046724" sldId="322"/>
            <ac:spMk id="2" creationId="{4BD43CD6-49FC-4B18-AC29-C53C54C5E716}"/>
          </ac:spMkLst>
        </pc:spChg>
      </pc:sldChg>
      <pc:sldChg chg="modSp">
        <pc:chgData name="Jango-Cohen, Jennifer" userId="S::jennifer.jangocohen@washoeschools.net::15f30358-4d9d-46b9-bfc9-52a753064f1e" providerId="AD" clId="Web-{67082785-F81E-6DDC-4316-DD76C6D8E485}" dt="2020-06-10T01:02:06.291" v="2387" actId="14100"/>
        <pc:sldMkLst>
          <pc:docMk/>
          <pc:sldMk cId="868529924" sldId="323"/>
        </pc:sldMkLst>
        <pc:spChg chg="mod">
          <ac:chgData name="Jango-Cohen, Jennifer" userId="S::jennifer.jangocohen@washoeschools.net::15f30358-4d9d-46b9-bfc9-52a753064f1e" providerId="AD" clId="Web-{67082785-F81E-6DDC-4316-DD76C6D8E485}" dt="2020-06-10T01:02:06.291" v="2387" actId="14100"/>
          <ac:spMkLst>
            <pc:docMk/>
            <pc:sldMk cId="868529924" sldId="323"/>
            <ac:spMk id="2" creationId="{425D23F1-060E-447A-88D6-040AD670DD94}"/>
          </ac:spMkLst>
        </pc:spChg>
      </pc:sldChg>
      <pc:sldChg chg="modSp">
        <pc:chgData name="Jango-Cohen, Jennifer" userId="S::jennifer.jangocohen@washoeschools.net::15f30358-4d9d-46b9-bfc9-52a753064f1e" providerId="AD" clId="Web-{67082785-F81E-6DDC-4316-DD76C6D8E485}" dt="2020-06-09T21:00:27.820" v="691" actId="20577"/>
        <pc:sldMkLst>
          <pc:docMk/>
          <pc:sldMk cId="744166962" sldId="324"/>
        </pc:sldMkLst>
        <pc:spChg chg="mod">
          <ac:chgData name="Jango-Cohen, Jennifer" userId="S::jennifer.jangocohen@washoeschools.net::15f30358-4d9d-46b9-bfc9-52a753064f1e" providerId="AD" clId="Web-{67082785-F81E-6DDC-4316-DD76C6D8E485}" dt="2020-06-09T21:00:27.820" v="691" actId="20577"/>
          <ac:spMkLst>
            <pc:docMk/>
            <pc:sldMk cId="744166962" sldId="324"/>
            <ac:spMk id="2" creationId="{BD278E09-0C24-4300-8003-A1CC77921A88}"/>
          </ac:spMkLst>
        </pc:spChg>
      </pc:sldChg>
      <pc:sldChg chg="delSp modSp new">
        <pc:chgData name="Jango-Cohen, Jennifer" userId="S::jennifer.jangocohen@washoeschools.net::15f30358-4d9d-46b9-bfc9-52a753064f1e" providerId="AD" clId="Web-{67082785-F81E-6DDC-4316-DD76C6D8E485}" dt="2020-06-10T00:45:52.367" v="2257"/>
        <pc:sldMkLst>
          <pc:docMk/>
          <pc:sldMk cId="1011308467" sldId="325"/>
        </pc:sldMkLst>
        <pc:spChg chg="mod">
          <ac:chgData name="Jango-Cohen, Jennifer" userId="S::jennifer.jangocohen@washoeschools.net::15f30358-4d9d-46b9-bfc9-52a753064f1e" providerId="AD" clId="Web-{67082785-F81E-6DDC-4316-DD76C6D8E485}" dt="2020-06-10T00:45:40.538" v="2256" actId="14100"/>
          <ac:spMkLst>
            <pc:docMk/>
            <pc:sldMk cId="1011308467" sldId="325"/>
            <ac:spMk id="2" creationId="{963C0AFC-89EC-4E7F-8343-B17C3C373035}"/>
          </ac:spMkLst>
        </pc:spChg>
        <pc:spChg chg="del mod">
          <ac:chgData name="Jango-Cohen, Jennifer" userId="S::jennifer.jangocohen@washoeschools.net::15f30358-4d9d-46b9-bfc9-52a753064f1e" providerId="AD" clId="Web-{67082785-F81E-6DDC-4316-DD76C6D8E485}" dt="2020-06-10T00:45:52.367" v="2257"/>
          <ac:spMkLst>
            <pc:docMk/>
            <pc:sldMk cId="1011308467" sldId="325"/>
            <ac:spMk id="3" creationId="{2C422892-CFF7-465D-A69A-19C5A9CA5A74}"/>
          </ac:spMkLst>
        </pc:spChg>
      </pc:sldChg>
      <pc:sldChg chg="addSp delSp modSp new mod modClrScheme chgLayout">
        <pc:chgData name="Jango-Cohen, Jennifer" userId="S::jennifer.jangocohen@washoeschools.net::15f30358-4d9d-46b9-bfc9-52a753064f1e" providerId="AD" clId="Web-{67082785-F81E-6DDC-4316-DD76C6D8E485}" dt="2020-06-10T00:56:41.895" v="2344" actId="1076"/>
        <pc:sldMkLst>
          <pc:docMk/>
          <pc:sldMk cId="1795088480" sldId="326"/>
        </pc:sldMkLst>
        <pc:spChg chg="mod ord">
          <ac:chgData name="Jango-Cohen, Jennifer" userId="S::jennifer.jangocohen@washoeschools.net::15f30358-4d9d-46b9-bfc9-52a753064f1e" providerId="AD" clId="Web-{67082785-F81E-6DDC-4316-DD76C6D8E485}" dt="2020-06-10T00:56:41.895" v="2344" actId="1076"/>
          <ac:spMkLst>
            <pc:docMk/>
            <pc:sldMk cId="1795088480" sldId="326"/>
            <ac:spMk id="2" creationId="{2C7631E1-D073-49B4-AF77-CBD139E772E5}"/>
          </ac:spMkLst>
        </pc:spChg>
        <pc:spChg chg="del mod">
          <ac:chgData name="Jango-Cohen, Jennifer" userId="S::jennifer.jangocohen@washoeschools.net::15f30358-4d9d-46b9-bfc9-52a753064f1e" providerId="AD" clId="Web-{67082785-F81E-6DDC-4316-DD76C6D8E485}" dt="2020-06-09T16:57:59.402" v="650"/>
          <ac:spMkLst>
            <pc:docMk/>
            <pc:sldMk cId="1795088480" sldId="326"/>
            <ac:spMk id="3" creationId="{AD80F687-FC41-4672-A25B-1E9ACCC816B0}"/>
          </ac:spMkLst>
        </pc:spChg>
        <pc:spChg chg="add mod ord">
          <ac:chgData name="Jango-Cohen, Jennifer" userId="S::jennifer.jangocohen@washoeschools.net::15f30358-4d9d-46b9-bfc9-52a753064f1e" providerId="AD" clId="Web-{67082785-F81E-6DDC-4316-DD76C6D8E485}" dt="2020-06-10T00:56:04.345" v="2338" actId="1076"/>
          <ac:spMkLst>
            <pc:docMk/>
            <pc:sldMk cId="1795088480" sldId="326"/>
            <ac:spMk id="4" creationId="{95769CD1-9DA8-49D7-A35E-3ACF0B2CD34D}"/>
          </ac:spMkLst>
        </pc:spChg>
        <pc:spChg chg="add mod ord">
          <ac:chgData name="Jango-Cohen, Jennifer" userId="S::jennifer.jangocohen@washoeschools.net::15f30358-4d9d-46b9-bfc9-52a753064f1e" providerId="AD" clId="Web-{67082785-F81E-6DDC-4316-DD76C6D8E485}" dt="2020-06-10T00:56:25.159" v="2340" actId="1076"/>
          <ac:spMkLst>
            <pc:docMk/>
            <pc:sldMk cId="1795088480" sldId="326"/>
            <ac:spMk id="5" creationId="{35363B6A-2E50-4F7C-8E4A-52599AEDDBED}"/>
          </ac:spMkLst>
        </pc:spChg>
      </pc:sldChg>
      <pc:sldChg chg="modSp new">
        <pc:chgData name="Jango-Cohen, Jennifer" userId="S::jennifer.jangocohen@washoeschools.net::15f30358-4d9d-46b9-bfc9-52a753064f1e" providerId="AD" clId="Web-{67082785-F81E-6DDC-4316-DD76C6D8E485}" dt="2020-06-10T01:03:52.517" v="2403" actId="20577"/>
        <pc:sldMkLst>
          <pc:docMk/>
          <pc:sldMk cId="201365148" sldId="327"/>
        </pc:sldMkLst>
        <pc:spChg chg="mod">
          <ac:chgData name="Jango-Cohen, Jennifer" userId="S::jennifer.jangocohen@washoeschools.net::15f30358-4d9d-46b9-bfc9-52a753064f1e" providerId="AD" clId="Web-{67082785-F81E-6DDC-4316-DD76C6D8E485}" dt="2020-06-10T01:03:47.720" v="2400" actId="20577"/>
          <ac:spMkLst>
            <pc:docMk/>
            <pc:sldMk cId="201365148" sldId="327"/>
            <ac:spMk id="2" creationId="{5A56ABA7-278A-44AE-8BBE-3C21FAF577F8}"/>
          </ac:spMkLst>
        </pc:spChg>
        <pc:spChg chg="mod">
          <ac:chgData name="Jango-Cohen, Jennifer" userId="S::jennifer.jangocohen@washoeschools.net::15f30358-4d9d-46b9-bfc9-52a753064f1e" providerId="AD" clId="Web-{67082785-F81E-6DDC-4316-DD76C6D8E485}" dt="2020-06-10T01:03:52.517" v="2403" actId="20577"/>
          <ac:spMkLst>
            <pc:docMk/>
            <pc:sldMk cId="201365148" sldId="327"/>
            <ac:spMk id="3" creationId="{16A28EB5-0622-4A9E-A6C2-36195A6D98DD}"/>
          </ac:spMkLst>
        </pc:spChg>
      </pc:sldChg>
      <pc:sldChg chg="modSp new">
        <pc:chgData name="Jango-Cohen, Jennifer" userId="S::jennifer.jangocohen@washoeschools.net::15f30358-4d9d-46b9-bfc9-52a753064f1e" providerId="AD" clId="Web-{67082785-F81E-6DDC-4316-DD76C6D8E485}" dt="2020-06-09T21:08:08.567" v="900" actId="1076"/>
        <pc:sldMkLst>
          <pc:docMk/>
          <pc:sldMk cId="3215908293" sldId="328"/>
        </pc:sldMkLst>
        <pc:spChg chg="mod">
          <ac:chgData name="Jango-Cohen, Jennifer" userId="S::jennifer.jangocohen@washoeschools.net::15f30358-4d9d-46b9-bfc9-52a753064f1e" providerId="AD" clId="Web-{67082785-F81E-6DDC-4316-DD76C6D8E485}" dt="2020-06-09T21:08:02.395" v="899" actId="1076"/>
          <ac:spMkLst>
            <pc:docMk/>
            <pc:sldMk cId="3215908293" sldId="328"/>
            <ac:spMk id="2" creationId="{F783BA5A-FC92-4DCD-8FCF-63F23D6D4B7B}"/>
          </ac:spMkLst>
        </pc:spChg>
        <pc:spChg chg="mod">
          <ac:chgData name="Jango-Cohen, Jennifer" userId="S::jennifer.jangocohen@washoeschools.net::15f30358-4d9d-46b9-bfc9-52a753064f1e" providerId="AD" clId="Web-{67082785-F81E-6DDC-4316-DD76C6D8E485}" dt="2020-06-09T21:08:08.567" v="900" actId="1076"/>
          <ac:spMkLst>
            <pc:docMk/>
            <pc:sldMk cId="3215908293" sldId="328"/>
            <ac:spMk id="3" creationId="{36F63D96-D93D-43DB-B6AD-A3E10D43817C}"/>
          </ac:spMkLst>
        </pc:spChg>
      </pc:sldChg>
    </pc:docChg>
  </pc:docChgLst>
  <pc:docChgLst>
    <pc:chgData name="Jango-Cohen, Jennifer" userId="S::jennifer.jangocohen@washoeschools.net::15f30358-4d9d-46b9-bfc9-52a753064f1e" providerId="AD" clId="Web-{823F8576-4008-1C2A-2AFB-52A9AA8304D5}"/>
    <pc:docChg chg="modSld">
      <pc:chgData name="Jango-Cohen, Jennifer" userId="S::jennifer.jangocohen@washoeschools.net::15f30358-4d9d-46b9-bfc9-52a753064f1e" providerId="AD" clId="Web-{823F8576-4008-1C2A-2AFB-52A9AA8304D5}" dt="2020-06-11T23:41:00.184" v="111" actId="20577"/>
      <pc:docMkLst>
        <pc:docMk/>
      </pc:docMkLst>
      <pc:sldChg chg="addSp delSp modSp">
        <pc:chgData name="Jango-Cohen, Jennifer" userId="S::jennifer.jangocohen@washoeschools.net::15f30358-4d9d-46b9-bfc9-52a753064f1e" providerId="AD" clId="Web-{823F8576-4008-1C2A-2AFB-52A9AA8304D5}" dt="2020-06-11T23:38:43.488" v="64"/>
        <pc:sldMkLst>
          <pc:docMk/>
          <pc:sldMk cId="1945447332" sldId="256"/>
        </pc:sldMkLst>
        <pc:spChg chg="mod">
          <ac:chgData name="Jango-Cohen, Jennifer" userId="S::jennifer.jangocohen@washoeschools.net::15f30358-4d9d-46b9-bfc9-52a753064f1e" providerId="AD" clId="Web-{823F8576-4008-1C2A-2AFB-52A9AA8304D5}" dt="2020-06-11T23:38:43.488" v="64"/>
          <ac:spMkLst>
            <pc:docMk/>
            <pc:sldMk cId="1945447332" sldId="256"/>
            <ac:spMk id="2" creationId="{6B779315-FA36-4790-A5A3-ABBE3E615C60}"/>
          </ac:spMkLst>
        </pc:spChg>
        <pc:spChg chg="mod">
          <ac:chgData name="Jango-Cohen, Jennifer" userId="S::jennifer.jangocohen@washoeschools.net::15f30358-4d9d-46b9-bfc9-52a753064f1e" providerId="AD" clId="Web-{823F8576-4008-1C2A-2AFB-52A9AA8304D5}" dt="2020-06-11T23:38:43.488" v="64"/>
          <ac:spMkLst>
            <pc:docMk/>
            <pc:sldMk cId="1945447332" sldId="256"/>
            <ac:spMk id="3" creationId="{813EA179-C268-4958-AE84-0C6764604E87}"/>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6" creationId="{CC4083E7-7DB9-4FC5-B464-F3D93B8D8E9F}"/>
          </ac:spMkLst>
        </pc:spChg>
        <pc:spChg chg="add del">
          <ac:chgData name="Jango-Cohen, Jennifer" userId="S::jennifer.jangocohen@washoeschools.net::15f30358-4d9d-46b9-bfc9-52a753064f1e" providerId="AD" clId="Web-{823F8576-4008-1C2A-2AFB-52A9AA8304D5}" dt="2020-06-11T23:36:54.684" v="46"/>
          <ac:spMkLst>
            <pc:docMk/>
            <pc:sldMk cId="1945447332" sldId="256"/>
            <ac:spMk id="9" creationId="{372CE066-DF97-4C55-9917-67390D2F9864}"/>
          </ac:spMkLst>
        </pc:spChg>
        <pc:spChg chg="add del">
          <ac:chgData name="Jango-Cohen, Jennifer" userId="S::jennifer.jangocohen@washoeschools.net::15f30358-4d9d-46b9-bfc9-52a753064f1e" providerId="AD" clId="Web-{823F8576-4008-1C2A-2AFB-52A9AA8304D5}" dt="2020-06-11T23:38:43.488" v="64"/>
          <ac:spMkLst>
            <pc:docMk/>
            <pc:sldMk cId="1945447332" sldId="256"/>
            <ac:spMk id="10" creationId="{66D61E08-70C3-48D8-BEA0-787111DC30DA}"/>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11" creationId="{3A31F45F-754F-4DE9-BB47-376D852F10F4}"/>
          </ac:spMkLst>
        </pc:spChg>
        <pc:spChg chg="add del">
          <ac:chgData name="Jango-Cohen, Jennifer" userId="S::jennifer.jangocohen@washoeschools.net::15f30358-4d9d-46b9-bfc9-52a753064f1e" providerId="AD" clId="Web-{823F8576-4008-1C2A-2AFB-52A9AA8304D5}" dt="2020-06-11T23:38:43.488" v="64"/>
          <ac:spMkLst>
            <pc:docMk/>
            <pc:sldMk cId="1945447332" sldId="256"/>
            <ac:spMk id="12" creationId="{FC55298F-0AE5-478E-AD2B-03C2614C5833}"/>
          </ac:spMkLst>
        </pc:spChg>
        <pc:spChg chg="add del">
          <ac:chgData name="Jango-Cohen, Jennifer" userId="S::jennifer.jangocohen@washoeschools.net::15f30358-4d9d-46b9-bfc9-52a753064f1e" providerId="AD" clId="Web-{823F8576-4008-1C2A-2AFB-52A9AA8304D5}" dt="2020-06-11T23:38:43.488" v="64"/>
          <ac:spMkLst>
            <pc:docMk/>
            <pc:sldMk cId="1945447332" sldId="256"/>
            <ac:spMk id="14" creationId="{C180E4EA-0B63-4779-A895-7E90E71088F3}"/>
          </ac:spMkLst>
        </pc:spChg>
        <pc:spChg chg="add del">
          <ac:chgData name="Jango-Cohen, Jennifer" userId="S::jennifer.jangocohen@washoeschools.net::15f30358-4d9d-46b9-bfc9-52a753064f1e" providerId="AD" clId="Web-{823F8576-4008-1C2A-2AFB-52A9AA8304D5}" dt="2020-06-11T23:38:43.488" v="64"/>
          <ac:spMkLst>
            <pc:docMk/>
            <pc:sldMk cId="1945447332" sldId="256"/>
            <ac:spMk id="16" creationId="{CEE01D9D-3DE8-4EED-B0D3-8F3C79CC7673}"/>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17" creationId="{926CA434-D0D7-4D87-925F-AADDDC5807E4}"/>
          </ac:spMkLst>
        </pc:spChg>
        <pc:spChg chg="add del">
          <ac:chgData name="Jango-Cohen, Jennifer" userId="S::jennifer.jangocohen@washoeschools.net::15f30358-4d9d-46b9-bfc9-52a753064f1e" providerId="AD" clId="Web-{823F8576-4008-1C2A-2AFB-52A9AA8304D5}" dt="2020-06-11T23:38:43.488" v="64"/>
          <ac:spMkLst>
            <pc:docMk/>
            <pc:sldMk cId="1945447332" sldId="256"/>
            <ac:spMk id="18" creationId="{89AF5CE9-607F-43F4-8983-DCD6DA4051FD}"/>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19" creationId="{321F9B9F-EF9D-471D-8682-32FC29FFD08B}"/>
          </ac:spMkLst>
        </pc:spChg>
        <pc:spChg chg="add del">
          <ac:chgData name="Jango-Cohen, Jennifer" userId="S::jennifer.jangocohen@washoeschools.net::15f30358-4d9d-46b9-bfc9-52a753064f1e" providerId="AD" clId="Web-{823F8576-4008-1C2A-2AFB-52A9AA8304D5}" dt="2020-06-11T23:38:43.488" v="64"/>
          <ac:spMkLst>
            <pc:docMk/>
            <pc:sldMk cId="1945447332" sldId="256"/>
            <ac:spMk id="20" creationId="{6EEA2DBD-9E1E-4521-8C01-F32AD18A89E3}"/>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21" creationId="{B3E64CAB-A26E-41D9-BDF3-C2126B5E8E04}"/>
          </ac:spMkLst>
        </pc:spChg>
        <pc:spChg chg="add del">
          <ac:chgData name="Jango-Cohen, Jennifer" userId="S::jennifer.jangocohen@washoeschools.net::15f30358-4d9d-46b9-bfc9-52a753064f1e" providerId="AD" clId="Web-{823F8576-4008-1C2A-2AFB-52A9AA8304D5}" dt="2020-06-11T23:38:43.488" v="64"/>
          <ac:spMkLst>
            <pc:docMk/>
            <pc:sldMk cId="1945447332" sldId="256"/>
            <ac:spMk id="22" creationId="{15BBD2C1-BA9B-46A9-A27A-33498B169272}"/>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23" creationId="{B514DF98-6EAD-4CC5-A489-A860CF56AD7D}"/>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25" creationId="{B4D87FD0-176F-488F-BAD6-5CB75827CEDC}"/>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27" creationId="{92534681-4F90-4D14-B32A-6C2FB37C8760}"/>
          </ac:spMkLst>
        </pc:spChg>
        <pc:spChg chg="add del">
          <ac:chgData name="Jango-Cohen, Jennifer" userId="S::jennifer.jangocohen@washoeschools.net::15f30358-4d9d-46b9-bfc9-52a753064f1e" providerId="AD" clId="Web-{823F8576-4008-1C2A-2AFB-52A9AA8304D5}" dt="2020-06-11T23:36:56.528" v="48"/>
          <ac:spMkLst>
            <pc:docMk/>
            <pc:sldMk cId="1945447332" sldId="256"/>
            <ac:spMk id="29" creationId="{7F846794-611C-4DF8-A443-7C27A11C2912}"/>
          </ac:spMkLst>
        </pc:spChg>
        <pc:picChg chg="mod ord">
          <ac:chgData name="Jango-Cohen, Jennifer" userId="S::jennifer.jangocohen@washoeschools.net::15f30358-4d9d-46b9-bfc9-52a753064f1e" providerId="AD" clId="Web-{823F8576-4008-1C2A-2AFB-52A9AA8304D5}" dt="2020-06-11T23:38:43.488" v="64"/>
          <ac:picMkLst>
            <pc:docMk/>
            <pc:sldMk cId="1945447332" sldId="256"/>
            <ac:picMk id="4" creationId="{5DA7CFD3-A0E6-4F54-9C02-85C4286AF234}"/>
          </ac:picMkLst>
        </pc:picChg>
        <pc:cxnChg chg="add del">
          <ac:chgData name="Jango-Cohen, Jennifer" userId="S::jennifer.jangocohen@washoeschools.net::15f30358-4d9d-46b9-bfc9-52a753064f1e" providerId="AD" clId="Web-{823F8576-4008-1C2A-2AFB-52A9AA8304D5}" dt="2020-06-11T23:38:43.488" v="64"/>
          <ac:cxnSpMkLst>
            <pc:docMk/>
            <pc:sldMk cId="1945447332" sldId="256"/>
            <ac:cxnSpMk id="7" creationId="{A57C1A16-B8AB-4D99-A195-A38F556A6486}"/>
          </ac:cxnSpMkLst>
        </pc:cxnChg>
        <pc:cxnChg chg="add del">
          <ac:chgData name="Jango-Cohen, Jennifer" userId="S::jennifer.jangocohen@washoeschools.net::15f30358-4d9d-46b9-bfc9-52a753064f1e" providerId="AD" clId="Web-{823F8576-4008-1C2A-2AFB-52A9AA8304D5}" dt="2020-06-11T23:38:43.488" v="64"/>
          <ac:cxnSpMkLst>
            <pc:docMk/>
            <pc:sldMk cId="1945447332" sldId="256"/>
            <ac:cxnSpMk id="8" creationId="{F8A9B20B-D1DD-4573-B5EC-558029519236}"/>
          </ac:cxnSpMkLst>
        </pc:cxnChg>
        <pc:cxnChg chg="add del">
          <ac:chgData name="Jango-Cohen, Jennifer" userId="S::jennifer.jangocohen@washoeschools.net::15f30358-4d9d-46b9-bfc9-52a753064f1e" providerId="AD" clId="Web-{823F8576-4008-1C2A-2AFB-52A9AA8304D5}" dt="2020-06-11T23:36:56.528" v="48"/>
          <ac:cxnSpMkLst>
            <pc:docMk/>
            <pc:sldMk cId="1945447332" sldId="256"/>
            <ac:cxnSpMk id="13" creationId="{527EB943-755E-4000-849C-70B9070CB58A}"/>
          </ac:cxnSpMkLst>
        </pc:cxnChg>
        <pc:cxnChg chg="add del">
          <ac:chgData name="Jango-Cohen, Jennifer" userId="S::jennifer.jangocohen@washoeschools.net::15f30358-4d9d-46b9-bfc9-52a753064f1e" providerId="AD" clId="Web-{823F8576-4008-1C2A-2AFB-52A9AA8304D5}" dt="2020-06-11T23:36:56.528" v="48"/>
          <ac:cxnSpMkLst>
            <pc:docMk/>
            <pc:sldMk cId="1945447332" sldId="256"/>
            <ac:cxnSpMk id="15" creationId="{88C0E865-DD2F-4731-8827-462D0810D60C}"/>
          </ac:cxnSpMkLst>
        </pc:cxnChg>
      </pc:sldChg>
      <pc:sldChg chg="addSp delSp mod setBg">
        <pc:chgData name="Jango-Cohen, Jennifer" userId="S::jennifer.jangocohen@washoeschools.net::15f30358-4d9d-46b9-bfc9-52a753064f1e" providerId="AD" clId="Web-{823F8576-4008-1C2A-2AFB-52A9AA8304D5}" dt="2020-06-11T23:38:39.269" v="59"/>
        <pc:sldMkLst>
          <pc:docMk/>
          <pc:sldMk cId="2241906257" sldId="318"/>
        </pc:sldMkLst>
        <pc:spChg chg="add del">
          <ac:chgData name="Jango-Cohen, Jennifer" userId="S::jennifer.jangocohen@washoeschools.net::15f30358-4d9d-46b9-bfc9-52a753064f1e" providerId="AD" clId="Web-{823F8576-4008-1C2A-2AFB-52A9AA8304D5}" dt="2020-06-11T23:38:39.269" v="59"/>
          <ac:spMkLst>
            <pc:docMk/>
            <pc:sldMk cId="2241906257" sldId="318"/>
            <ac:spMk id="2" creationId="{F0365975-FAF8-404F-BA57-A11E406EB466}"/>
          </ac:spMkLst>
        </pc:spChg>
        <pc:spChg chg="add del">
          <ac:chgData name="Jango-Cohen, Jennifer" userId="S::jennifer.jangocohen@washoeschools.net::15f30358-4d9d-46b9-bfc9-52a753064f1e" providerId="AD" clId="Web-{823F8576-4008-1C2A-2AFB-52A9AA8304D5}" dt="2020-06-11T23:38:39.269" v="59"/>
          <ac:spMkLst>
            <pc:docMk/>
            <pc:sldMk cId="2241906257" sldId="318"/>
            <ac:spMk id="6" creationId="{1DA27254-207B-4B52-973B-03A6D7C253A8}"/>
          </ac:spMkLst>
        </pc:spChg>
        <pc:spChg chg="add del">
          <ac:chgData name="Jango-Cohen, Jennifer" userId="S::jennifer.jangocohen@washoeschools.net::15f30358-4d9d-46b9-bfc9-52a753064f1e" providerId="AD" clId="Web-{823F8576-4008-1C2A-2AFB-52A9AA8304D5}" dt="2020-06-11T23:38:39.269" v="59"/>
          <ac:spMkLst>
            <pc:docMk/>
            <pc:sldMk cId="2241906257" sldId="318"/>
            <ac:spMk id="19" creationId="{D6188152-70CA-4742-AA0D-863A7FDB4793}"/>
          </ac:spMkLst>
        </pc:spChg>
        <pc:spChg chg="add del">
          <ac:chgData name="Jango-Cohen, Jennifer" userId="S::jennifer.jangocohen@washoeschools.net::15f30358-4d9d-46b9-bfc9-52a753064f1e" providerId="AD" clId="Web-{823F8576-4008-1C2A-2AFB-52A9AA8304D5}" dt="2020-06-11T23:38:15.642" v="57"/>
          <ac:spMkLst>
            <pc:docMk/>
            <pc:sldMk cId="2241906257" sldId="318"/>
            <ac:spMk id="20" creationId="{1DA27254-207B-4B52-973B-03A6D7C253A8}"/>
          </ac:spMkLst>
        </pc:spChg>
        <pc:spChg chg="add del">
          <ac:chgData name="Jango-Cohen, Jennifer" userId="S::jennifer.jangocohen@washoeschools.net::15f30358-4d9d-46b9-bfc9-52a753064f1e" providerId="AD" clId="Web-{823F8576-4008-1C2A-2AFB-52A9AA8304D5}" dt="2020-06-11T23:38:15.642" v="57"/>
          <ac:spMkLst>
            <pc:docMk/>
            <pc:sldMk cId="2241906257" sldId="318"/>
            <ac:spMk id="33" creationId="{D6188152-70CA-4742-AA0D-863A7FDB4793}"/>
          </ac:spMkLst>
        </pc:spChg>
        <pc:grpChg chg="add del">
          <ac:chgData name="Jango-Cohen, Jennifer" userId="S::jennifer.jangocohen@washoeschools.net::15f30358-4d9d-46b9-bfc9-52a753064f1e" providerId="AD" clId="Web-{823F8576-4008-1C2A-2AFB-52A9AA8304D5}" dt="2020-06-11T23:38:39.269" v="59"/>
          <ac:grpSpMkLst>
            <pc:docMk/>
            <pc:sldMk cId="2241906257" sldId="318"/>
            <ac:grpSpMk id="5" creationId="{D58F7BA4-B6D7-4093-BC9D-BA2CF918AE3A}"/>
          </ac:grpSpMkLst>
        </pc:grpChg>
        <pc:grpChg chg="add del">
          <ac:chgData name="Jango-Cohen, Jennifer" userId="S::jennifer.jangocohen@washoeschools.net::15f30358-4d9d-46b9-bfc9-52a753064f1e" providerId="AD" clId="Web-{823F8576-4008-1C2A-2AFB-52A9AA8304D5}" dt="2020-06-11T23:38:39.269" v="59"/>
          <ac:grpSpMkLst>
            <pc:docMk/>
            <pc:sldMk cId="2241906257" sldId="318"/>
            <ac:grpSpMk id="7" creationId="{AE3358E8-FEB4-4E5C-903A-92C75E6BDD18}"/>
          </ac:grpSpMkLst>
        </pc:grpChg>
        <pc:grpChg chg="add del">
          <ac:chgData name="Jango-Cohen, Jennifer" userId="S::jennifer.jangocohen@washoeschools.net::15f30358-4d9d-46b9-bfc9-52a753064f1e" providerId="AD" clId="Web-{823F8576-4008-1C2A-2AFB-52A9AA8304D5}" dt="2020-06-11T23:38:15.642" v="57"/>
          <ac:grpSpMkLst>
            <pc:docMk/>
            <pc:sldMk cId="2241906257" sldId="318"/>
            <ac:grpSpMk id="8" creationId="{D58F7BA4-B6D7-4093-BC9D-BA2CF918AE3A}"/>
          </ac:grpSpMkLst>
        </pc:grpChg>
        <pc:grpChg chg="add del">
          <ac:chgData name="Jango-Cohen, Jennifer" userId="S::jennifer.jangocohen@washoeschools.net::15f30358-4d9d-46b9-bfc9-52a753064f1e" providerId="AD" clId="Web-{823F8576-4008-1C2A-2AFB-52A9AA8304D5}" dt="2020-06-11T23:38:15.642" v="57"/>
          <ac:grpSpMkLst>
            <pc:docMk/>
            <pc:sldMk cId="2241906257" sldId="318"/>
            <ac:grpSpMk id="22" creationId="{AE3358E8-FEB4-4E5C-903A-92C75E6BDD18}"/>
          </ac:grpSpMkLst>
        </pc:grpChg>
        <pc:graphicFrameChg chg="add del">
          <ac:chgData name="Jango-Cohen, Jennifer" userId="S::jennifer.jangocohen@washoeschools.net::15f30358-4d9d-46b9-bfc9-52a753064f1e" providerId="AD" clId="Web-{823F8576-4008-1C2A-2AFB-52A9AA8304D5}" dt="2020-06-11T23:38:15.642" v="57"/>
          <ac:graphicFrameMkLst>
            <pc:docMk/>
            <pc:sldMk cId="2241906257" sldId="318"/>
            <ac:graphicFrameMk id="4" creationId="{49F11503-CC69-4287-86B8-86826ED35F31}"/>
          </ac:graphicFrameMkLst>
        </pc:graphicFrameChg>
        <pc:graphicFrameChg chg="add del">
          <ac:chgData name="Jango-Cohen, Jennifer" userId="S::jennifer.jangocohen@washoeschools.net::15f30358-4d9d-46b9-bfc9-52a753064f1e" providerId="AD" clId="Web-{823F8576-4008-1C2A-2AFB-52A9AA8304D5}" dt="2020-06-11T23:38:39.269" v="59"/>
          <ac:graphicFrameMkLst>
            <pc:docMk/>
            <pc:sldMk cId="2241906257" sldId="318"/>
            <ac:graphicFrameMk id="21" creationId="{3AFEABF3-094E-49EB-9B6A-6343C8356865}"/>
          </ac:graphicFrameMkLst>
        </pc:graphicFrameChg>
      </pc:sldChg>
      <pc:sldChg chg="addSp delSp modSp mod setBg">
        <pc:chgData name="Jango-Cohen, Jennifer" userId="S::jennifer.jangocohen@washoeschools.net::15f30358-4d9d-46b9-bfc9-52a753064f1e" providerId="AD" clId="Web-{823F8576-4008-1C2A-2AFB-52A9AA8304D5}" dt="2020-06-11T23:38:45.019" v="65"/>
        <pc:sldMkLst>
          <pc:docMk/>
          <pc:sldMk cId="2056046724" sldId="322"/>
        </pc:sldMkLst>
        <pc:spChg chg="mod">
          <ac:chgData name="Jango-Cohen, Jennifer" userId="S::jennifer.jangocohen@washoeschools.net::15f30358-4d9d-46b9-bfc9-52a753064f1e" providerId="AD" clId="Web-{823F8576-4008-1C2A-2AFB-52A9AA8304D5}" dt="2020-06-11T23:38:45.019" v="65"/>
          <ac:spMkLst>
            <pc:docMk/>
            <pc:sldMk cId="2056046724" sldId="322"/>
            <ac:spMk id="2" creationId="{4BD43CD6-49FC-4B18-AC29-C53C54C5E716}"/>
          </ac:spMkLst>
        </pc:spChg>
        <pc:spChg chg="add del">
          <ac:chgData name="Jango-Cohen, Jennifer" userId="S::jennifer.jangocohen@washoeschools.net::15f30358-4d9d-46b9-bfc9-52a753064f1e" providerId="AD" clId="Web-{823F8576-4008-1C2A-2AFB-52A9AA8304D5}" dt="2020-06-11T23:38:45.019" v="65"/>
          <ac:spMkLst>
            <pc:docMk/>
            <pc:sldMk cId="2056046724" sldId="322"/>
            <ac:spMk id="19" creationId="{4F57DB1C-6494-4CC4-A5E8-931957565379}"/>
          </ac:spMkLst>
        </pc:spChg>
        <pc:spChg chg="add del">
          <ac:chgData name="Jango-Cohen, Jennifer" userId="S::jennifer.jangocohen@washoeschools.net::15f30358-4d9d-46b9-bfc9-52a753064f1e" providerId="AD" clId="Web-{823F8576-4008-1C2A-2AFB-52A9AA8304D5}" dt="2020-06-11T23:38:45.019" v="65"/>
          <ac:spMkLst>
            <pc:docMk/>
            <pc:sldMk cId="2056046724" sldId="322"/>
            <ac:spMk id="21" creationId="{FFFB778B-5206-4BB0-A468-327E71367654}"/>
          </ac:spMkLst>
        </pc:spChg>
        <pc:spChg chg="add del">
          <ac:chgData name="Jango-Cohen, Jennifer" userId="S::jennifer.jangocohen@washoeschools.net::15f30358-4d9d-46b9-bfc9-52a753064f1e" providerId="AD" clId="Web-{823F8576-4008-1C2A-2AFB-52A9AA8304D5}" dt="2020-06-11T23:38:45.019" v="65"/>
          <ac:spMkLst>
            <pc:docMk/>
            <pc:sldMk cId="2056046724" sldId="322"/>
            <ac:spMk id="23" creationId="{E6C0471D-BE03-4D81-BDB5-D510BC0D8A77}"/>
          </ac:spMkLst>
        </pc:spChg>
        <pc:spChg chg="add del">
          <ac:chgData name="Jango-Cohen, Jennifer" userId="S::jennifer.jangocohen@washoeschools.net::15f30358-4d9d-46b9-bfc9-52a753064f1e" providerId="AD" clId="Web-{823F8576-4008-1C2A-2AFB-52A9AA8304D5}" dt="2020-06-11T23:38:45.019" v="65"/>
          <ac:spMkLst>
            <pc:docMk/>
            <pc:sldMk cId="2056046724" sldId="322"/>
            <ac:spMk id="29" creationId="{A27691EB-14CF-4237-B5EB-C94B92677A05}"/>
          </ac:spMkLst>
        </pc:spChg>
        <pc:grpChg chg="add del">
          <ac:chgData name="Jango-Cohen, Jennifer" userId="S::jennifer.jangocohen@washoeschools.net::15f30358-4d9d-46b9-bfc9-52a753064f1e" providerId="AD" clId="Web-{823F8576-4008-1C2A-2AFB-52A9AA8304D5}" dt="2020-06-11T23:38:45.019" v="65"/>
          <ac:grpSpMkLst>
            <pc:docMk/>
            <pc:sldMk cId="2056046724" sldId="322"/>
            <ac:grpSpMk id="7" creationId="{3F993C45-B237-4CD5-A232-CD2DFFF5AB1E}"/>
          </ac:grpSpMkLst>
        </pc:grpChg>
        <pc:cxnChg chg="add del">
          <ac:chgData name="Jango-Cohen, Jennifer" userId="S::jennifer.jangocohen@washoeschools.net::15f30358-4d9d-46b9-bfc9-52a753064f1e" providerId="AD" clId="Web-{823F8576-4008-1C2A-2AFB-52A9AA8304D5}" dt="2020-06-11T23:38:45.019" v="65"/>
          <ac:cxnSpMkLst>
            <pc:docMk/>
            <pc:sldMk cId="2056046724" sldId="322"/>
            <ac:cxnSpMk id="25" creationId="{22721A85-1EA4-4D87-97AB-0BB4AB78F92D}"/>
          </ac:cxnSpMkLst>
        </pc:cxnChg>
        <pc:cxnChg chg="add del">
          <ac:chgData name="Jango-Cohen, Jennifer" userId="S::jennifer.jangocohen@washoeschools.net::15f30358-4d9d-46b9-bfc9-52a753064f1e" providerId="AD" clId="Web-{823F8576-4008-1C2A-2AFB-52A9AA8304D5}" dt="2020-06-11T23:38:45.019" v="65"/>
          <ac:cxnSpMkLst>
            <pc:docMk/>
            <pc:sldMk cId="2056046724" sldId="322"/>
            <ac:cxnSpMk id="27" creationId="{E5E836EB-03CD-4BA5-A751-21D2ACC28303}"/>
          </ac:cxnSpMkLst>
        </pc:cxnChg>
      </pc:sldChg>
      <pc:sldChg chg="addSp delSp modSp mod setBg">
        <pc:chgData name="Jango-Cohen, Jennifer" userId="S::jennifer.jangocohen@washoeschools.net::15f30358-4d9d-46b9-bfc9-52a753064f1e" providerId="AD" clId="Web-{823F8576-4008-1C2A-2AFB-52A9AA8304D5}" dt="2020-06-11T23:38:46.144" v="66"/>
        <pc:sldMkLst>
          <pc:docMk/>
          <pc:sldMk cId="744166962" sldId="324"/>
        </pc:sldMkLst>
        <pc:spChg chg="add del mod">
          <ac:chgData name="Jango-Cohen, Jennifer" userId="S::jennifer.jangocohen@washoeschools.net::15f30358-4d9d-46b9-bfc9-52a753064f1e" providerId="AD" clId="Web-{823F8576-4008-1C2A-2AFB-52A9AA8304D5}" dt="2020-06-11T23:38:46.144" v="66"/>
          <ac:spMkLst>
            <pc:docMk/>
            <pc:sldMk cId="744166962" sldId="324"/>
            <ac:spMk id="2" creationId="{BD278E09-0C24-4300-8003-A1CC77921A88}"/>
          </ac:spMkLst>
        </pc:spChg>
        <pc:spChg chg="add del">
          <ac:chgData name="Jango-Cohen, Jennifer" userId="S::jennifer.jangocohen@washoeschools.net::15f30358-4d9d-46b9-bfc9-52a753064f1e" providerId="AD" clId="Web-{823F8576-4008-1C2A-2AFB-52A9AA8304D5}" dt="2020-06-11T23:36:07.697" v="38"/>
          <ac:spMkLst>
            <pc:docMk/>
            <pc:sldMk cId="744166962" sldId="324"/>
            <ac:spMk id="6" creationId="{1DA27254-207B-4B52-973B-03A6D7C253A8}"/>
          </ac:spMkLst>
        </pc:spChg>
        <pc:spChg chg="add del">
          <ac:chgData name="Jango-Cohen, Jennifer" userId="S::jennifer.jangocohen@washoeschools.net::15f30358-4d9d-46b9-bfc9-52a753064f1e" providerId="AD" clId="Web-{823F8576-4008-1C2A-2AFB-52A9AA8304D5}" dt="2020-06-11T23:36:04.696" v="36"/>
          <ac:spMkLst>
            <pc:docMk/>
            <pc:sldMk cId="744166962" sldId="324"/>
            <ac:spMk id="20" creationId="{1DA27254-207B-4B52-973B-03A6D7C253A8}"/>
          </ac:spMkLst>
        </pc:spChg>
        <pc:spChg chg="add del">
          <ac:chgData name="Jango-Cohen, Jennifer" userId="S::jennifer.jangocohen@washoeschools.net::15f30358-4d9d-46b9-bfc9-52a753064f1e" providerId="AD" clId="Web-{823F8576-4008-1C2A-2AFB-52A9AA8304D5}" dt="2020-06-11T23:36:18.572" v="40"/>
          <ac:spMkLst>
            <pc:docMk/>
            <pc:sldMk cId="744166962" sldId="324"/>
            <ac:spMk id="24" creationId="{6BA9C607-662B-4FBB-A3F3-CF593AD736CD}"/>
          </ac:spMkLst>
        </pc:spChg>
        <pc:spChg chg="add del">
          <ac:chgData name="Jango-Cohen, Jennifer" userId="S::jennifer.jangocohen@washoeschools.net::15f30358-4d9d-46b9-bfc9-52a753064f1e" providerId="AD" clId="Web-{823F8576-4008-1C2A-2AFB-52A9AA8304D5}" dt="2020-06-11T23:36:18.572" v="40"/>
          <ac:spMkLst>
            <pc:docMk/>
            <pc:sldMk cId="744166962" sldId="324"/>
            <ac:spMk id="25" creationId="{14D16F1A-5D78-4402-81FF-31A98AFD6BBD}"/>
          </ac:spMkLst>
        </pc:spChg>
        <pc:spChg chg="add del">
          <ac:chgData name="Jango-Cohen, Jennifer" userId="S::jennifer.jangocohen@washoeschools.net::15f30358-4d9d-46b9-bfc9-52a753064f1e" providerId="AD" clId="Web-{823F8576-4008-1C2A-2AFB-52A9AA8304D5}" dt="2020-06-11T23:36:18.572" v="40"/>
          <ac:spMkLst>
            <pc:docMk/>
            <pc:sldMk cId="744166962" sldId="324"/>
            <ac:spMk id="26" creationId="{1B2FB7F0-6A45-43E8-88A7-48E46E6D48CA}"/>
          </ac:spMkLst>
        </pc:spChg>
        <pc:spChg chg="add del">
          <ac:chgData name="Jango-Cohen, Jennifer" userId="S::jennifer.jangocohen@washoeschools.net::15f30358-4d9d-46b9-bfc9-52a753064f1e" providerId="AD" clId="Web-{823F8576-4008-1C2A-2AFB-52A9AA8304D5}" dt="2020-06-11T23:38:46.144" v="66"/>
          <ac:spMkLst>
            <pc:docMk/>
            <pc:sldMk cId="744166962" sldId="324"/>
            <ac:spMk id="29" creationId="{14D16F1A-5D78-4402-81FF-31A98AFD6BBD}"/>
          </ac:spMkLst>
        </pc:spChg>
        <pc:spChg chg="add del">
          <ac:chgData name="Jango-Cohen, Jennifer" userId="S::jennifer.jangocohen@washoeschools.net::15f30358-4d9d-46b9-bfc9-52a753064f1e" providerId="AD" clId="Web-{823F8576-4008-1C2A-2AFB-52A9AA8304D5}" dt="2020-06-11T23:38:46.144" v="66"/>
          <ac:spMkLst>
            <pc:docMk/>
            <pc:sldMk cId="744166962" sldId="324"/>
            <ac:spMk id="30" creationId="{1B2FB7F0-6A45-43E8-88A7-48E46E6D48CA}"/>
          </ac:spMkLst>
        </pc:spChg>
        <pc:spChg chg="add del">
          <ac:chgData name="Jango-Cohen, Jennifer" userId="S::jennifer.jangocohen@washoeschools.net::15f30358-4d9d-46b9-bfc9-52a753064f1e" providerId="AD" clId="Web-{823F8576-4008-1C2A-2AFB-52A9AA8304D5}" dt="2020-06-11T23:38:46.144" v="66"/>
          <ac:spMkLst>
            <pc:docMk/>
            <pc:sldMk cId="744166962" sldId="324"/>
            <ac:spMk id="31" creationId="{6BA9C607-662B-4FBB-A3F3-CF593AD736CD}"/>
          </ac:spMkLst>
        </pc:spChg>
        <pc:spChg chg="add del">
          <ac:chgData name="Jango-Cohen, Jennifer" userId="S::jennifer.jangocohen@washoeschools.net::15f30358-4d9d-46b9-bfc9-52a753064f1e" providerId="AD" clId="Web-{823F8576-4008-1C2A-2AFB-52A9AA8304D5}" dt="2020-06-11T23:36:07.697" v="38"/>
          <ac:spMkLst>
            <pc:docMk/>
            <pc:sldMk cId="744166962" sldId="324"/>
            <ac:spMk id="32" creationId="{D6188152-70CA-4742-AA0D-863A7FDB4793}"/>
          </ac:spMkLst>
        </pc:spChg>
        <pc:spChg chg="add del">
          <ac:chgData name="Jango-Cohen, Jennifer" userId="S::jennifer.jangocohen@washoeschools.net::15f30358-4d9d-46b9-bfc9-52a753064f1e" providerId="AD" clId="Web-{823F8576-4008-1C2A-2AFB-52A9AA8304D5}" dt="2020-06-11T23:36:04.696" v="36"/>
          <ac:spMkLst>
            <pc:docMk/>
            <pc:sldMk cId="744166962" sldId="324"/>
            <ac:spMk id="33" creationId="{D6188152-70CA-4742-AA0D-863A7FDB4793}"/>
          </ac:spMkLst>
        </pc:spChg>
        <pc:grpChg chg="add del">
          <ac:chgData name="Jango-Cohen, Jennifer" userId="S::jennifer.jangocohen@washoeschools.net::15f30358-4d9d-46b9-bfc9-52a753064f1e" providerId="AD" clId="Web-{823F8576-4008-1C2A-2AFB-52A9AA8304D5}" dt="2020-06-11T23:36:07.697" v="38"/>
          <ac:grpSpMkLst>
            <pc:docMk/>
            <pc:sldMk cId="744166962" sldId="324"/>
            <ac:grpSpMk id="5" creationId="{D58F7BA4-B6D7-4093-BC9D-BA2CF918AE3A}"/>
          </ac:grpSpMkLst>
        </pc:grpChg>
        <pc:grpChg chg="add del">
          <ac:chgData name="Jango-Cohen, Jennifer" userId="S::jennifer.jangocohen@washoeschools.net::15f30358-4d9d-46b9-bfc9-52a753064f1e" providerId="AD" clId="Web-{823F8576-4008-1C2A-2AFB-52A9AA8304D5}" dt="2020-06-11T23:36:02.212" v="34"/>
          <ac:grpSpMkLst>
            <pc:docMk/>
            <pc:sldMk cId="744166962" sldId="324"/>
            <ac:grpSpMk id="7" creationId="{FFA844EB-B4EF-4B2F-95CF-9E5C16B5B4BB}"/>
          </ac:grpSpMkLst>
        </pc:grpChg>
        <pc:grpChg chg="add del">
          <ac:chgData name="Jango-Cohen, Jennifer" userId="S::jennifer.jangocohen@washoeschools.net::15f30358-4d9d-46b9-bfc9-52a753064f1e" providerId="AD" clId="Web-{823F8576-4008-1C2A-2AFB-52A9AA8304D5}" dt="2020-06-11T23:36:04.696" v="36"/>
          <ac:grpSpMkLst>
            <pc:docMk/>
            <pc:sldMk cId="744166962" sldId="324"/>
            <ac:grpSpMk id="8" creationId="{D58F7BA4-B6D7-4093-BC9D-BA2CF918AE3A}"/>
          </ac:grpSpMkLst>
        </pc:grpChg>
        <pc:grpChg chg="add del">
          <ac:chgData name="Jango-Cohen, Jennifer" userId="S::jennifer.jangocohen@washoeschools.net::15f30358-4d9d-46b9-bfc9-52a753064f1e" providerId="AD" clId="Web-{823F8576-4008-1C2A-2AFB-52A9AA8304D5}" dt="2020-06-11T23:36:07.697" v="38"/>
          <ac:grpSpMkLst>
            <pc:docMk/>
            <pc:sldMk cId="744166962" sldId="324"/>
            <ac:grpSpMk id="21" creationId="{AE3358E8-FEB4-4E5C-903A-92C75E6BDD18}"/>
          </ac:grpSpMkLst>
        </pc:grpChg>
        <pc:grpChg chg="add del">
          <ac:chgData name="Jango-Cohen, Jennifer" userId="S::jennifer.jangocohen@washoeschools.net::15f30358-4d9d-46b9-bfc9-52a753064f1e" providerId="AD" clId="Web-{823F8576-4008-1C2A-2AFB-52A9AA8304D5}" dt="2020-06-11T23:36:04.696" v="36"/>
          <ac:grpSpMkLst>
            <pc:docMk/>
            <pc:sldMk cId="744166962" sldId="324"/>
            <ac:grpSpMk id="22" creationId="{AE3358E8-FEB4-4E5C-903A-92C75E6BDD18}"/>
          </ac:grpSpMkLst>
        </pc:grpChg>
        <pc:grpChg chg="add del">
          <ac:chgData name="Jango-Cohen, Jennifer" userId="S::jennifer.jangocohen@washoeschools.net::15f30358-4d9d-46b9-bfc9-52a753064f1e" providerId="AD" clId="Web-{823F8576-4008-1C2A-2AFB-52A9AA8304D5}" dt="2020-06-11T23:36:18.572" v="40"/>
          <ac:grpSpMkLst>
            <pc:docMk/>
            <pc:sldMk cId="744166962" sldId="324"/>
            <ac:grpSpMk id="23" creationId="{D58F7BA4-B6D7-4093-BC9D-BA2CF918AE3A}"/>
          </ac:grpSpMkLst>
        </pc:grpChg>
        <pc:grpChg chg="add del">
          <ac:chgData name="Jango-Cohen, Jennifer" userId="S::jennifer.jangocohen@washoeschools.net::15f30358-4d9d-46b9-bfc9-52a753064f1e" providerId="AD" clId="Web-{823F8576-4008-1C2A-2AFB-52A9AA8304D5}" dt="2020-06-11T23:38:46.144" v="66"/>
          <ac:grpSpMkLst>
            <pc:docMk/>
            <pc:sldMk cId="744166962" sldId="324"/>
            <ac:grpSpMk id="28" creationId="{D58F7BA4-B6D7-4093-BC9D-BA2CF918AE3A}"/>
          </ac:grpSpMkLst>
        </pc:grpChg>
        <pc:graphicFrameChg chg="add del">
          <ac:chgData name="Jango-Cohen, Jennifer" userId="S::jennifer.jangocohen@washoeschools.net::15f30358-4d9d-46b9-bfc9-52a753064f1e" providerId="AD" clId="Web-{823F8576-4008-1C2A-2AFB-52A9AA8304D5}" dt="2020-06-11T23:36:04.696" v="36"/>
          <ac:graphicFrameMkLst>
            <pc:docMk/>
            <pc:sldMk cId="744166962" sldId="324"/>
            <ac:graphicFrameMk id="4" creationId="{E1CE35E0-9478-4CFF-AE3B-E335905B521A}"/>
          </ac:graphicFrameMkLst>
        </pc:graphicFrameChg>
        <pc:graphicFrameChg chg="add del">
          <ac:chgData name="Jango-Cohen, Jennifer" userId="S::jennifer.jangocohen@washoeschools.net::15f30358-4d9d-46b9-bfc9-52a753064f1e" providerId="AD" clId="Web-{823F8576-4008-1C2A-2AFB-52A9AA8304D5}" dt="2020-06-11T23:36:18.572" v="40"/>
          <ac:graphicFrameMkLst>
            <pc:docMk/>
            <pc:sldMk cId="744166962" sldId="324"/>
            <ac:graphicFrameMk id="27" creationId="{DD010A2C-469E-43BA-8791-82F94E00C5EF}"/>
          </ac:graphicFrameMkLst>
        </pc:graphicFrameChg>
        <pc:graphicFrameChg chg="add del">
          <ac:chgData name="Jango-Cohen, Jennifer" userId="S::jennifer.jangocohen@washoeschools.net::15f30358-4d9d-46b9-bfc9-52a753064f1e" providerId="AD" clId="Web-{823F8576-4008-1C2A-2AFB-52A9AA8304D5}" dt="2020-06-11T23:36:07.697" v="38"/>
          <ac:graphicFrameMkLst>
            <pc:docMk/>
            <pc:sldMk cId="744166962" sldId="324"/>
            <ac:graphicFrameMk id="34" creationId="{6948543F-C55F-4067-B835-6A0575E1B5D5}"/>
          </ac:graphicFrameMkLst>
        </pc:graphicFrameChg>
        <pc:graphicFrameChg chg="add del">
          <ac:chgData name="Jango-Cohen, Jennifer" userId="S::jennifer.jangocohen@washoeschools.net::15f30358-4d9d-46b9-bfc9-52a753064f1e" providerId="AD" clId="Web-{823F8576-4008-1C2A-2AFB-52A9AA8304D5}" dt="2020-06-11T23:38:46.144" v="66"/>
          <ac:graphicFrameMkLst>
            <pc:docMk/>
            <pc:sldMk cId="744166962" sldId="324"/>
            <ac:graphicFrameMk id="35" creationId="{E2A62EC3-BFE4-48F0-9C2D-922864AD95CB}"/>
          </ac:graphicFrameMkLst>
        </pc:graphicFrameChg>
        <pc:cxnChg chg="add del">
          <ac:chgData name="Jango-Cohen, Jennifer" userId="S::jennifer.jangocohen@washoeschools.net::15f30358-4d9d-46b9-bfc9-52a753064f1e" providerId="AD" clId="Web-{823F8576-4008-1C2A-2AFB-52A9AA8304D5}" dt="2020-06-11T23:36:02.212" v="34"/>
          <ac:cxnSpMkLst>
            <pc:docMk/>
            <pc:sldMk cId="744166962" sldId="324"/>
            <ac:cxnSpMk id="19" creationId="{0B5F7E3B-C5F1-40E0-A491-558BAFBC1127}"/>
          </ac:cxnSpMkLst>
        </pc:cxnChg>
      </pc:sldChg>
      <pc:sldChg chg="addSp delSp modSp mod setBg">
        <pc:chgData name="Jango-Cohen, Jennifer" userId="S::jennifer.jangocohen@washoeschools.net::15f30358-4d9d-46b9-bfc9-52a753064f1e" providerId="AD" clId="Web-{823F8576-4008-1C2A-2AFB-52A9AA8304D5}" dt="2020-06-11T23:39:29.819" v="83" actId="20577"/>
        <pc:sldMkLst>
          <pc:docMk/>
          <pc:sldMk cId="2801874302" sldId="329"/>
        </pc:sldMkLst>
        <pc:spChg chg="mod">
          <ac:chgData name="Jango-Cohen, Jennifer" userId="S::jennifer.jangocohen@washoeschools.net::15f30358-4d9d-46b9-bfc9-52a753064f1e" providerId="AD" clId="Web-{823F8576-4008-1C2A-2AFB-52A9AA8304D5}" dt="2020-06-11T23:39:29.819" v="83" actId="20577"/>
          <ac:spMkLst>
            <pc:docMk/>
            <pc:sldMk cId="2801874302" sldId="329"/>
            <ac:spMk id="2" creationId="{117DCB97-EECE-46D6-B0C0-1C95B710C711}"/>
          </ac:spMkLst>
        </pc:spChg>
        <pc:spChg chg="add del">
          <ac:chgData name="Jango-Cohen, Jennifer" userId="S::jennifer.jangocohen@washoeschools.net::15f30358-4d9d-46b9-bfc9-52a753064f1e" providerId="AD" clId="Web-{823F8576-4008-1C2A-2AFB-52A9AA8304D5}" dt="2020-06-11T23:34:14.392" v="12"/>
          <ac:spMkLst>
            <pc:docMk/>
            <pc:sldMk cId="2801874302" sldId="329"/>
            <ac:spMk id="21" creationId="{9B6A14F7-CC83-4722-B948-C77EF5228287}"/>
          </ac:spMkLst>
        </pc:spChg>
        <pc:spChg chg="add del">
          <ac:chgData name="Jango-Cohen, Jennifer" userId="S::jennifer.jangocohen@washoeschools.net::15f30358-4d9d-46b9-bfc9-52a753064f1e" providerId="AD" clId="Web-{823F8576-4008-1C2A-2AFB-52A9AA8304D5}" dt="2020-06-11T23:34:14.392" v="12"/>
          <ac:spMkLst>
            <pc:docMk/>
            <pc:sldMk cId="2801874302" sldId="329"/>
            <ac:spMk id="23" creationId="{1FD1CAA3-F07B-4451-A14C-176BCB1FC0D9}"/>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26" creationId="{E9F5AA46-080F-4B88-B940-2C836102372A}"/>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27" creationId="{C9DB2E03-9535-45E0-A9A3-1981C1851471}"/>
          </ac:spMkLst>
        </pc:spChg>
        <pc:spChg chg="add del">
          <ac:chgData name="Jango-Cohen, Jennifer" userId="S::jennifer.jangocohen@washoeschools.net::15f30358-4d9d-46b9-bfc9-52a753064f1e" providerId="AD" clId="Web-{823F8576-4008-1C2A-2AFB-52A9AA8304D5}" dt="2020-06-11T23:34:05.923" v="9"/>
          <ac:spMkLst>
            <pc:docMk/>
            <pc:sldMk cId="2801874302" sldId="329"/>
            <ac:spMk id="40" creationId="{7815DC60-3142-4171-B7AD-13B6FD265C6B}"/>
          </ac:spMkLst>
        </pc:spChg>
        <pc:spChg chg="add del">
          <ac:chgData name="Jango-Cohen, Jennifer" userId="S::jennifer.jangocohen@washoeschools.net::15f30358-4d9d-46b9-bfc9-52a753064f1e" providerId="AD" clId="Web-{823F8576-4008-1C2A-2AFB-52A9AA8304D5}" dt="2020-06-11T23:34:05.923" v="9"/>
          <ac:spMkLst>
            <pc:docMk/>
            <pc:sldMk cId="2801874302" sldId="329"/>
            <ac:spMk id="42" creationId="{3A459D44-E95C-4AB2-9D79-7C182560C4A9}"/>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48" creationId="{9C2A1BC3-E7F0-4B48-9537-13B07DE89CA5}"/>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50" creationId="{5803A496-6693-400E-90D5-0558E7A61358}"/>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52" creationId="{4D607605-A81D-4D70-B6E1-576A85529A7F}"/>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54" creationId="{16D52532-9777-49CB-B5F9-69B49D68CAFB}"/>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56" creationId="{9F9DA4B0-1107-4E5E-9CBE-DE407803AFEF}"/>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58" creationId="{11C70591-3E85-44A0-B18E-00A8802D45AA}"/>
          </ac:spMkLst>
        </pc:spChg>
        <pc:spChg chg="add del">
          <ac:chgData name="Jango-Cohen, Jennifer" userId="S::jennifer.jangocohen@washoeschools.net::15f30358-4d9d-46b9-bfc9-52a753064f1e" providerId="AD" clId="Web-{823F8576-4008-1C2A-2AFB-52A9AA8304D5}" dt="2020-06-11T23:34:13.908" v="11"/>
          <ac:spMkLst>
            <pc:docMk/>
            <pc:sldMk cId="2801874302" sldId="329"/>
            <ac:spMk id="60" creationId="{8A6AA24A-B656-417B-BB55-A573BBF8358A}"/>
          </ac:spMkLst>
        </pc:spChg>
        <pc:grpChg chg="add del">
          <ac:chgData name="Jango-Cohen, Jennifer" userId="S::jennifer.jangocohen@washoeschools.net::15f30358-4d9d-46b9-bfc9-52a753064f1e" providerId="AD" clId="Web-{823F8576-4008-1C2A-2AFB-52A9AA8304D5}" dt="2020-06-11T23:34:14.392" v="12"/>
          <ac:grpSpMkLst>
            <pc:docMk/>
            <pc:sldMk cId="2801874302" sldId="329"/>
            <ac:grpSpMk id="9" creationId="{2BFE82DD-2BD2-4090-AB25-371DEEFB6C43}"/>
          </ac:grpSpMkLst>
        </pc:grpChg>
        <pc:grpChg chg="add del">
          <ac:chgData name="Jango-Cohen, Jennifer" userId="S::jennifer.jangocohen@washoeschools.net::15f30358-4d9d-46b9-bfc9-52a753064f1e" providerId="AD" clId="Web-{823F8576-4008-1C2A-2AFB-52A9AA8304D5}" dt="2020-06-11T23:34:13.908" v="11"/>
          <ac:grpSpMkLst>
            <pc:docMk/>
            <pc:sldMk cId="2801874302" sldId="329"/>
            <ac:grpSpMk id="25" creationId="{2BFE82DD-2BD2-4090-AB25-371DEEFB6C43}"/>
          </ac:grpSpMkLst>
        </pc:grpChg>
        <pc:grpChg chg="add del">
          <ac:chgData name="Jango-Cohen, Jennifer" userId="S::jennifer.jangocohen@washoeschools.net::15f30358-4d9d-46b9-bfc9-52a753064f1e" providerId="AD" clId="Web-{823F8576-4008-1C2A-2AFB-52A9AA8304D5}" dt="2020-06-11T23:34:05.923" v="9"/>
          <ac:grpSpMkLst>
            <pc:docMk/>
            <pc:sldMk cId="2801874302" sldId="329"/>
            <ac:grpSpMk id="28" creationId="{2BFE82DD-2BD2-4090-AB25-371DEEFB6C43}"/>
          </ac:grpSpMkLst>
        </pc:grpChg>
        <pc:grpChg chg="add">
          <ac:chgData name="Jango-Cohen, Jennifer" userId="S::jennifer.jangocohen@washoeschools.net::15f30358-4d9d-46b9-bfc9-52a753064f1e" providerId="AD" clId="Web-{823F8576-4008-1C2A-2AFB-52A9AA8304D5}" dt="2020-06-11T23:34:14.392" v="12"/>
          <ac:grpSpMkLst>
            <pc:docMk/>
            <pc:sldMk cId="2801874302" sldId="329"/>
            <ac:grpSpMk id="39" creationId="{2BFE82DD-2BD2-4090-AB25-371DEEFB6C43}"/>
          </ac:grpSpMkLst>
        </pc:grpChg>
        <pc:picChg chg="add mod ord">
          <ac:chgData name="Jango-Cohen, Jennifer" userId="S::jennifer.jangocohen@washoeschools.net::15f30358-4d9d-46b9-bfc9-52a753064f1e" providerId="AD" clId="Web-{823F8576-4008-1C2A-2AFB-52A9AA8304D5}" dt="2020-06-11T23:34:36.456" v="13"/>
          <ac:picMkLst>
            <pc:docMk/>
            <pc:sldMk cId="2801874302" sldId="329"/>
            <ac:picMk id="3" creationId="{73A26362-E53A-4BA4-ADB9-0B8270CDCCCC}"/>
          </ac:picMkLst>
        </pc:picChg>
        <pc:picChg chg="add mod ord">
          <ac:chgData name="Jango-Cohen, Jennifer" userId="S::jennifer.jangocohen@washoeschools.net::15f30358-4d9d-46b9-bfc9-52a753064f1e" providerId="AD" clId="Web-{823F8576-4008-1C2A-2AFB-52A9AA8304D5}" dt="2020-06-11T23:34:47.910" v="14"/>
          <ac:picMkLst>
            <pc:docMk/>
            <pc:sldMk cId="2801874302" sldId="329"/>
            <ac:picMk id="4" creationId="{B89357DF-AAEF-4CC6-B5A1-A6C8D7D8C8B5}"/>
          </ac:picMkLst>
        </pc:picChg>
        <pc:cxnChg chg="add">
          <ac:chgData name="Jango-Cohen, Jennifer" userId="S::jennifer.jangocohen@washoeschools.net::15f30358-4d9d-46b9-bfc9-52a753064f1e" providerId="AD" clId="Web-{823F8576-4008-1C2A-2AFB-52A9AA8304D5}" dt="2020-06-11T23:34:14.392" v="12"/>
          <ac:cxnSpMkLst>
            <pc:docMk/>
            <pc:sldMk cId="2801874302" sldId="329"/>
            <ac:cxnSpMk id="41" creationId="{C3D8A61F-2418-4850-A6EE-EB06603668A1}"/>
          </ac:cxnSpMkLst>
        </pc:cxnChg>
        <pc:cxnChg chg="add del">
          <ac:chgData name="Jango-Cohen, Jennifer" userId="S::jennifer.jangocohen@washoeschools.net::15f30358-4d9d-46b9-bfc9-52a753064f1e" providerId="AD" clId="Web-{823F8576-4008-1C2A-2AFB-52A9AA8304D5}" dt="2020-06-11T23:34:13.908" v="11"/>
          <ac:cxnSpMkLst>
            <pc:docMk/>
            <pc:sldMk cId="2801874302" sldId="329"/>
            <ac:cxnSpMk id="44" creationId="{A1276AED-0BA5-4920-B3FE-B5F00941D918}"/>
          </ac:cxnSpMkLst>
        </pc:cxnChg>
        <pc:cxnChg chg="add del">
          <ac:chgData name="Jango-Cohen, Jennifer" userId="S::jennifer.jangocohen@washoeschools.net::15f30358-4d9d-46b9-bfc9-52a753064f1e" providerId="AD" clId="Web-{823F8576-4008-1C2A-2AFB-52A9AA8304D5}" dt="2020-06-11T23:34:13.908" v="11"/>
          <ac:cxnSpMkLst>
            <pc:docMk/>
            <pc:sldMk cId="2801874302" sldId="329"/>
            <ac:cxnSpMk id="46" creationId="{57F56F8E-1644-47CC-AA4C-9CCD8AD6674D}"/>
          </ac:cxnSpMkLst>
        </pc:cxnChg>
      </pc:sldChg>
      <pc:sldChg chg="addSp delSp modSp mod setBg">
        <pc:chgData name="Jango-Cohen, Jennifer" userId="S::jennifer.jangocohen@washoeschools.net::15f30358-4d9d-46b9-bfc9-52a753064f1e" providerId="AD" clId="Web-{823F8576-4008-1C2A-2AFB-52A9AA8304D5}" dt="2020-06-11T23:40:20.463" v="95" actId="20577"/>
        <pc:sldMkLst>
          <pc:docMk/>
          <pc:sldMk cId="624132204" sldId="330"/>
        </pc:sldMkLst>
        <pc:spChg chg="mod">
          <ac:chgData name="Jango-Cohen, Jennifer" userId="S::jennifer.jangocohen@washoeschools.net::15f30358-4d9d-46b9-bfc9-52a753064f1e" providerId="AD" clId="Web-{823F8576-4008-1C2A-2AFB-52A9AA8304D5}" dt="2020-06-11T23:40:20.463" v="95" actId="20577"/>
          <ac:spMkLst>
            <pc:docMk/>
            <pc:sldMk cId="624132204" sldId="330"/>
            <ac:spMk id="2" creationId="{19D41936-9597-4612-B7B2-2929CD69C824}"/>
          </ac:spMkLst>
        </pc:spChg>
        <pc:spChg chg="add">
          <ac:chgData name="Jango-Cohen, Jennifer" userId="S::jennifer.jangocohen@washoeschools.net::15f30358-4d9d-46b9-bfc9-52a753064f1e" providerId="AD" clId="Web-{823F8576-4008-1C2A-2AFB-52A9AA8304D5}" dt="2020-06-11T23:39:52.446" v="86"/>
          <ac:spMkLst>
            <pc:docMk/>
            <pc:sldMk cId="624132204" sldId="330"/>
            <ac:spMk id="5" creationId="{4F57DB1C-6494-4CC4-A5E8-931957565379}"/>
          </ac:spMkLst>
        </pc:spChg>
        <pc:spChg chg="add">
          <ac:chgData name="Jango-Cohen, Jennifer" userId="S::jennifer.jangocohen@washoeschools.net::15f30358-4d9d-46b9-bfc9-52a753064f1e" providerId="AD" clId="Web-{823F8576-4008-1C2A-2AFB-52A9AA8304D5}" dt="2020-06-11T23:39:52.446" v="86"/>
          <ac:spMkLst>
            <pc:docMk/>
            <pc:sldMk cId="624132204" sldId="330"/>
            <ac:spMk id="6" creationId="{FFFB778B-5206-4BB0-A468-327E71367654}"/>
          </ac:spMkLst>
        </pc:spChg>
        <pc:spChg chg="add">
          <ac:chgData name="Jango-Cohen, Jennifer" userId="S::jennifer.jangocohen@washoeschools.net::15f30358-4d9d-46b9-bfc9-52a753064f1e" providerId="AD" clId="Web-{823F8576-4008-1C2A-2AFB-52A9AA8304D5}" dt="2020-06-11T23:39:52.446" v="86"/>
          <ac:spMkLst>
            <pc:docMk/>
            <pc:sldMk cId="624132204" sldId="330"/>
            <ac:spMk id="18" creationId="{E6C0471D-BE03-4D81-BDB5-D510BC0D8A77}"/>
          </ac:spMkLst>
        </pc:spChg>
        <pc:spChg chg="add del">
          <ac:chgData name="Jango-Cohen, Jennifer" userId="S::jennifer.jangocohen@washoeschools.net::15f30358-4d9d-46b9-bfc9-52a753064f1e" providerId="AD" clId="Web-{823F8576-4008-1C2A-2AFB-52A9AA8304D5}" dt="2020-06-11T23:38:42.613" v="63"/>
          <ac:spMkLst>
            <pc:docMk/>
            <pc:sldMk cId="624132204" sldId="330"/>
            <ac:spMk id="19" creationId="{4F57DB1C-6494-4CC4-A5E8-931957565379}"/>
          </ac:spMkLst>
        </pc:spChg>
        <pc:spChg chg="add del">
          <ac:chgData name="Jango-Cohen, Jennifer" userId="S::jennifer.jangocohen@washoeschools.net::15f30358-4d9d-46b9-bfc9-52a753064f1e" providerId="AD" clId="Web-{823F8576-4008-1C2A-2AFB-52A9AA8304D5}" dt="2020-06-11T23:38:42.613" v="63"/>
          <ac:spMkLst>
            <pc:docMk/>
            <pc:sldMk cId="624132204" sldId="330"/>
            <ac:spMk id="21" creationId="{FFFB778B-5206-4BB0-A468-327E71367654}"/>
          </ac:spMkLst>
        </pc:spChg>
        <pc:spChg chg="add del">
          <ac:chgData name="Jango-Cohen, Jennifer" userId="S::jennifer.jangocohen@washoeschools.net::15f30358-4d9d-46b9-bfc9-52a753064f1e" providerId="AD" clId="Web-{823F8576-4008-1C2A-2AFB-52A9AA8304D5}" dt="2020-06-11T23:38:42.613" v="63"/>
          <ac:spMkLst>
            <pc:docMk/>
            <pc:sldMk cId="624132204" sldId="330"/>
            <ac:spMk id="23" creationId="{E6C0471D-BE03-4D81-BDB5-D510BC0D8A77}"/>
          </ac:spMkLst>
        </pc:spChg>
        <pc:spChg chg="add">
          <ac:chgData name="Jango-Cohen, Jennifer" userId="S::jennifer.jangocohen@washoeschools.net::15f30358-4d9d-46b9-bfc9-52a753064f1e" providerId="AD" clId="Web-{823F8576-4008-1C2A-2AFB-52A9AA8304D5}" dt="2020-06-11T23:39:52.446" v="86"/>
          <ac:spMkLst>
            <pc:docMk/>
            <pc:sldMk cId="624132204" sldId="330"/>
            <ac:spMk id="24" creationId="{A27691EB-14CF-4237-B5EB-C94B92677A05}"/>
          </ac:spMkLst>
        </pc:spChg>
        <pc:spChg chg="add del">
          <ac:chgData name="Jango-Cohen, Jennifer" userId="S::jennifer.jangocohen@washoeschools.net::15f30358-4d9d-46b9-bfc9-52a753064f1e" providerId="AD" clId="Web-{823F8576-4008-1C2A-2AFB-52A9AA8304D5}" dt="2020-06-11T23:38:42.613" v="63"/>
          <ac:spMkLst>
            <pc:docMk/>
            <pc:sldMk cId="624132204" sldId="330"/>
            <ac:spMk id="29" creationId="{A27691EB-14CF-4237-B5EB-C94B92677A05}"/>
          </ac:spMkLst>
        </pc:spChg>
        <pc:grpChg chg="add">
          <ac:chgData name="Jango-Cohen, Jennifer" userId="S::jennifer.jangocohen@washoeschools.net::15f30358-4d9d-46b9-bfc9-52a753064f1e" providerId="AD" clId="Web-{823F8576-4008-1C2A-2AFB-52A9AA8304D5}" dt="2020-06-11T23:39:52.446" v="86"/>
          <ac:grpSpMkLst>
            <pc:docMk/>
            <pc:sldMk cId="624132204" sldId="330"/>
            <ac:grpSpMk id="4" creationId="{3F993C45-B237-4CD5-A232-CD2DFFF5AB1E}"/>
          </ac:grpSpMkLst>
        </pc:grpChg>
        <pc:grpChg chg="add del">
          <ac:chgData name="Jango-Cohen, Jennifer" userId="S::jennifer.jangocohen@washoeschools.net::15f30358-4d9d-46b9-bfc9-52a753064f1e" providerId="AD" clId="Web-{823F8576-4008-1C2A-2AFB-52A9AA8304D5}" dt="2020-06-11T23:38:42.613" v="63"/>
          <ac:grpSpMkLst>
            <pc:docMk/>
            <pc:sldMk cId="624132204" sldId="330"/>
            <ac:grpSpMk id="7" creationId="{3F993C45-B237-4CD5-A232-CD2DFFF5AB1E}"/>
          </ac:grpSpMkLst>
        </pc:grpChg>
        <pc:cxnChg chg="add">
          <ac:chgData name="Jango-Cohen, Jennifer" userId="S::jennifer.jangocohen@washoeschools.net::15f30358-4d9d-46b9-bfc9-52a753064f1e" providerId="AD" clId="Web-{823F8576-4008-1C2A-2AFB-52A9AA8304D5}" dt="2020-06-11T23:39:52.446" v="86"/>
          <ac:cxnSpMkLst>
            <pc:docMk/>
            <pc:sldMk cId="624132204" sldId="330"/>
            <ac:cxnSpMk id="20" creationId="{22721A85-1EA4-4D87-97AB-0BB4AB78F92D}"/>
          </ac:cxnSpMkLst>
        </pc:cxnChg>
        <pc:cxnChg chg="add">
          <ac:chgData name="Jango-Cohen, Jennifer" userId="S::jennifer.jangocohen@washoeschools.net::15f30358-4d9d-46b9-bfc9-52a753064f1e" providerId="AD" clId="Web-{823F8576-4008-1C2A-2AFB-52A9AA8304D5}" dt="2020-06-11T23:39:52.446" v="86"/>
          <ac:cxnSpMkLst>
            <pc:docMk/>
            <pc:sldMk cId="624132204" sldId="330"/>
            <ac:cxnSpMk id="22" creationId="{E5E836EB-03CD-4BA5-A751-21D2ACC28303}"/>
          </ac:cxnSpMkLst>
        </pc:cxnChg>
        <pc:cxnChg chg="add del">
          <ac:chgData name="Jango-Cohen, Jennifer" userId="S::jennifer.jangocohen@washoeschools.net::15f30358-4d9d-46b9-bfc9-52a753064f1e" providerId="AD" clId="Web-{823F8576-4008-1C2A-2AFB-52A9AA8304D5}" dt="2020-06-11T23:38:42.613" v="63"/>
          <ac:cxnSpMkLst>
            <pc:docMk/>
            <pc:sldMk cId="624132204" sldId="330"/>
            <ac:cxnSpMk id="25" creationId="{22721A85-1EA4-4D87-97AB-0BB4AB78F92D}"/>
          </ac:cxnSpMkLst>
        </pc:cxnChg>
        <pc:cxnChg chg="add del">
          <ac:chgData name="Jango-Cohen, Jennifer" userId="S::jennifer.jangocohen@washoeschools.net::15f30358-4d9d-46b9-bfc9-52a753064f1e" providerId="AD" clId="Web-{823F8576-4008-1C2A-2AFB-52A9AA8304D5}" dt="2020-06-11T23:38:42.613" v="63"/>
          <ac:cxnSpMkLst>
            <pc:docMk/>
            <pc:sldMk cId="624132204" sldId="330"/>
            <ac:cxnSpMk id="27" creationId="{E5E836EB-03CD-4BA5-A751-21D2ACC28303}"/>
          </ac:cxnSpMkLst>
        </pc:cxnChg>
      </pc:sldChg>
      <pc:sldChg chg="addSp modSp mod setBg">
        <pc:chgData name="Jango-Cohen, Jennifer" userId="S::jennifer.jangocohen@washoeschools.net::15f30358-4d9d-46b9-bfc9-52a753064f1e" providerId="AD" clId="Web-{823F8576-4008-1C2A-2AFB-52A9AA8304D5}" dt="2020-06-11T23:40:59.481" v="109" actId="20577"/>
        <pc:sldMkLst>
          <pc:docMk/>
          <pc:sldMk cId="2783448466" sldId="331"/>
        </pc:sldMkLst>
        <pc:spChg chg="mod">
          <ac:chgData name="Jango-Cohen, Jennifer" userId="S::jennifer.jangocohen@washoeschools.net::15f30358-4d9d-46b9-bfc9-52a753064f1e" providerId="AD" clId="Web-{823F8576-4008-1C2A-2AFB-52A9AA8304D5}" dt="2020-06-11T23:40:59.481" v="109" actId="20577"/>
          <ac:spMkLst>
            <pc:docMk/>
            <pc:sldMk cId="2783448466" sldId="331"/>
            <ac:spMk id="2" creationId="{4C6D59FB-9C0C-4F45-ACDA-6E0F531CA6CC}"/>
          </ac:spMkLst>
        </pc:spChg>
        <pc:spChg chg="add">
          <ac:chgData name="Jango-Cohen, Jennifer" userId="S::jennifer.jangocohen@washoeschools.net::15f30358-4d9d-46b9-bfc9-52a753064f1e" providerId="AD" clId="Web-{823F8576-4008-1C2A-2AFB-52A9AA8304D5}" dt="2020-06-11T23:40:34.573" v="98"/>
          <ac:spMkLst>
            <pc:docMk/>
            <pc:sldMk cId="2783448466" sldId="331"/>
            <ac:spMk id="19" creationId="{0ADFFC45-3DC9-4433-926F-043E879D9DFC}"/>
          </ac:spMkLst>
        </pc:spChg>
        <pc:spChg chg="add">
          <ac:chgData name="Jango-Cohen, Jennifer" userId="S::jennifer.jangocohen@washoeschools.net::15f30358-4d9d-46b9-bfc9-52a753064f1e" providerId="AD" clId="Web-{823F8576-4008-1C2A-2AFB-52A9AA8304D5}" dt="2020-06-11T23:40:34.573" v="98"/>
          <ac:spMkLst>
            <pc:docMk/>
            <pc:sldMk cId="2783448466" sldId="331"/>
            <ac:spMk id="30" creationId="{69370F01-B8C9-4CE4-824C-92B2792E6ED0}"/>
          </ac:spMkLst>
        </pc:spChg>
        <pc:grpChg chg="add">
          <ac:chgData name="Jango-Cohen, Jennifer" userId="S::jennifer.jangocohen@washoeschools.net::15f30358-4d9d-46b9-bfc9-52a753064f1e" providerId="AD" clId="Web-{823F8576-4008-1C2A-2AFB-52A9AA8304D5}" dt="2020-06-11T23:40:34.573" v="98"/>
          <ac:grpSpMkLst>
            <pc:docMk/>
            <pc:sldMk cId="2783448466" sldId="331"/>
            <ac:grpSpMk id="7" creationId="{3F993C45-B237-4CD5-A232-CD2DFFF5AB1E}"/>
          </ac:grpSpMkLst>
        </pc:grpChg>
        <pc:grpChg chg="add">
          <ac:chgData name="Jango-Cohen, Jennifer" userId="S::jennifer.jangocohen@washoeschools.net::15f30358-4d9d-46b9-bfc9-52a753064f1e" providerId="AD" clId="Web-{823F8576-4008-1C2A-2AFB-52A9AA8304D5}" dt="2020-06-11T23:40:34.573" v="98"/>
          <ac:grpSpMkLst>
            <pc:docMk/>
            <pc:sldMk cId="2783448466" sldId="331"/>
            <ac:grpSpMk id="21" creationId="{B5F26A87-0610-435F-AA13-BD658385C9D9}"/>
          </ac:grpSpMkLst>
        </pc:grpChg>
      </pc:sldChg>
    </pc:docChg>
  </pc:docChgLst>
  <pc:docChgLst>
    <pc:chgData name="Jango-Cohen, Jennifer" userId="S::jennifer.jangocohen@washoeschools.net::15f30358-4d9d-46b9-bfc9-52a753064f1e" providerId="AD" clId="Web-{6750617D-02C0-7EA5-0A6C-48AA38E0EAE8}"/>
    <pc:docChg chg="sldOrd">
      <pc:chgData name="Jango-Cohen, Jennifer" userId="S::jennifer.jangocohen@washoeschools.net::15f30358-4d9d-46b9-bfc9-52a753064f1e" providerId="AD" clId="Web-{6750617D-02C0-7EA5-0A6C-48AA38E0EAE8}" dt="2020-06-11T20:22:57.832" v="0"/>
      <pc:docMkLst>
        <pc:docMk/>
      </pc:docMkLst>
      <pc:sldChg chg="ord">
        <pc:chgData name="Jango-Cohen, Jennifer" userId="S::jennifer.jangocohen@washoeschools.net::15f30358-4d9d-46b9-bfc9-52a753064f1e" providerId="AD" clId="Web-{6750617D-02C0-7EA5-0A6C-48AA38E0EAE8}" dt="2020-06-11T20:22:57.832" v="0"/>
        <pc:sldMkLst>
          <pc:docMk/>
          <pc:sldMk cId="2056046724"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7AD5D-E0E2-4D4D-B530-E7398E98CBDD}" type="datetimeFigureOut">
              <a:rPr lang="en-US"/>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69EEB-BFF9-4D20-87EF-B9F9A7B3E9E1}" type="slidenum">
              <a:rPr lang="en-US"/>
              <a:t>‹#›</a:t>
            </a:fld>
            <a:endParaRPr lang="en-US"/>
          </a:p>
        </p:txBody>
      </p:sp>
    </p:spTree>
    <p:extLst>
      <p:ext uri="{BB962C8B-B14F-4D97-AF65-F5344CB8AC3E}">
        <p14:creationId xmlns:p14="http://schemas.microsoft.com/office/powerpoint/2010/main" val="129239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C269EEB-BFF9-4D20-87EF-B9F9A7B3E9E1}" type="slidenum">
              <a:rPr lang="en-US"/>
              <a:t>36</a:t>
            </a:fld>
            <a:endParaRPr lang="en-US"/>
          </a:p>
        </p:txBody>
      </p:sp>
    </p:spTree>
    <p:extLst>
      <p:ext uri="{BB962C8B-B14F-4D97-AF65-F5344CB8AC3E}">
        <p14:creationId xmlns:p14="http://schemas.microsoft.com/office/powerpoint/2010/main" val="1103044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297051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2895939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196549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972932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491055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103324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2176803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371191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133185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79E331-47AB-4CB2-9A5D-52056E625140}"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353813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79E331-47AB-4CB2-9A5D-52056E625140}"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373994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79E331-47AB-4CB2-9A5D-52056E625140}" type="datetimeFigureOut">
              <a:rPr lang="en-US" smtClean="0"/>
              <a:t>6/18/2020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234687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179E331-47AB-4CB2-9A5D-52056E625140}" type="datetimeFigureOut">
              <a:rPr lang="en-US" smtClean="0"/>
              <a:t>6/18/2020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24114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9E331-47AB-4CB2-9A5D-52056E625140}" type="datetimeFigureOut">
              <a:rPr lang="en-US" smtClean="0"/>
              <a:t>6/18/2020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3822286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79E331-47AB-4CB2-9A5D-52056E625140}"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398205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79E331-47AB-4CB2-9A5D-52056E625140}"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C76C4-743C-42DF-88C1-282FDA944506}" type="slidenum">
              <a:rPr lang="en-US" smtClean="0"/>
              <a:t>‹#›</a:t>
            </a:fld>
            <a:endParaRPr lang="en-US"/>
          </a:p>
        </p:txBody>
      </p:sp>
    </p:spTree>
    <p:extLst>
      <p:ext uri="{BB962C8B-B14F-4D97-AF65-F5344CB8AC3E}">
        <p14:creationId xmlns:p14="http://schemas.microsoft.com/office/powerpoint/2010/main" val="44942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79E331-47AB-4CB2-9A5D-52056E625140}" type="datetimeFigureOut">
              <a:rPr lang="en-US" smtClean="0"/>
              <a:t>6/18/2020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F7C76C4-743C-42DF-88C1-282FDA944506}" type="slidenum">
              <a:rPr lang="en-US" smtClean="0"/>
              <a:t>‹#›</a:t>
            </a:fld>
            <a:endParaRPr lang="en-US"/>
          </a:p>
        </p:txBody>
      </p:sp>
    </p:spTree>
    <p:extLst>
      <p:ext uri="{BB962C8B-B14F-4D97-AF65-F5344CB8AC3E}">
        <p14:creationId xmlns:p14="http://schemas.microsoft.com/office/powerpoint/2010/main" val="1396198766"/>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A7CFD3-A0E6-4F54-9C02-85C4286AF234}"/>
              </a:ext>
            </a:extLst>
          </p:cNvPr>
          <p:cNvPicPr>
            <a:picLocks noChangeAspect="1"/>
          </p:cNvPicPr>
          <p:nvPr/>
        </p:nvPicPr>
        <p:blipFill rotWithShape="1">
          <a:blip r:embed="rId2"/>
          <a:srcRect l="20553" r="14344" b="568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6B779315-FA36-4790-A5A3-ABBE3E615C60}"/>
              </a:ext>
            </a:extLst>
          </p:cNvPr>
          <p:cNvSpPr>
            <a:spLocks noGrp="1"/>
          </p:cNvSpPr>
          <p:nvPr>
            <p:ph type="ctrTitle"/>
          </p:nvPr>
        </p:nvSpPr>
        <p:spPr>
          <a:xfrm>
            <a:off x="5233358" y="1505484"/>
            <a:ext cx="5316588" cy="2389487"/>
          </a:xfrm>
        </p:spPr>
        <p:txBody>
          <a:bodyPr>
            <a:normAutofit/>
          </a:bodyPr>
          <a:lstStyle/>
          <a:p>
            <a:pPr algn="ctr">
              <a:lnSpc>
                <a:spcPct val="90000"/>
              </a:lnSpc>
            </a:pPr>
            <a:r>
              <a:rPr lang="en-US" sz="4500">
                <a:solidFill>
                  <a:schemeClr val="tx1"/>
                </a:solidFill>
                <a:latin typeface="Georgia"/>
              </a:rPr>
              <a:t>Incline High School</a:t>
            </a:r>
            <a:br>
              <a:rPr lang="en-US" sz="4500">
                <a:latin typeface="Georgia"/>
              </a:rPr>
            </a:br>
            <a:r>
              <a:rPr lang="en-US" sz="4500">
                <a:solidFill>
                  <a:schemeClr val="tx1"/>
                </a:solidFill>
                <a:latin typeface="Georgia"/>
              </a:rPr>
              <a:t>Scholarship Night 2020</a:t>
            </a:r>
            <a:r>
              <a:rPr lang="en-US" sz="3800">
                <a:latin typeface="Broadway"/>
              </a:rPr>
              <a:t> </a:t>
            </a:r>
            <a:endParaRPr lang="en-US" sz="3800">
              <a:latin typeface="Broadway" panose="04040905080B02020502" pitchFamily="82" charset="0"/>
            </a:endParaRPr>
          </a:p>
        </p:txBody>
      </p:sp>
      <p:sp>
        <p:nvSpPr>
          <p:cNvPr id="3" name="Subtitle 2">
            <a:extLst>
              <a:ext uri="{FF2B5EF4-FFF2-40B4-BE49-F238E27FC236}">
                <a16:creationId xmlns:a16="http://schemas.microsoft.com/office/drawing/2014/main" id="{813EA179-C268-4958-AE84-0C6764604E87}"/>
              </a:ext>
            </a:extLst>
          </p:cNvPr>
          <p:cNvSpPr>
            <a:spLocks noGrp="1"/>
          </p:cNvSpPr>
          <p:nvPr>
            <p:ph type="subTitle" idx="1"/>
          </p:nvPr>
        </p:nvSpPr>
        <p:spPr>
          <a:xfrm>
            <a:off x="9234160" y="6059742"/>
            <a:ext cx="2834214" cy="718115"/>
          </a:xfrm>
        </p:spPr>
        <p:txBody>
          <a:bodyPr>
            <a:noAutofit/>
          </a:bodyPr>
          <a:lstStyle/>
          <a:p>
            <a:r>
              <a:rPr lang="en-US" sz="2800">
                <a:latin typeface="Georgia"/>
              </a:rPr>
              <a:t>June 17, 2020</a:t>
            </a:r>
          </a:p>
        </p:txBody>
      </p:sp>
    </p:spTree>
    <p:extLst>
      <p:ext uri="{BB962C8B-B14F-4D97-AF65-F5344CB8AC3E}">
        <p14:creationId xmlns:p14="http://schemas.microsoft.com/office/powerpoint/2010/main" val="1945447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62E905-1B48-4805-85A4-6F88EFB07294}"/>
              </a:ext>
            </a:extLst>
          </p:cNvPr>
          <p:cNvSpPr txBox="1"/>
          <p:nvPr/>
        </p:nvSpPr>
        <p:spPr>
          <a:xfrm>
            <a:off x="613311" y="2057277"/>
            <a:ext cx="8765721" cy="4801314"/>
          </a:xfrm>
          <a:prstGeom prst="rect">
            <a:avLst/>
          </a:prstGeom>
          <a:noFill/>
        </p:spPr>
        <p:txBody>
          <a:bodyPr wrap="square" rtlCol="0" anchor="t">
            <a:spAutoFit/>
          </a:bodyPr>
          <a:lstStyle/>
          <a:p>
            <a:pPr algn="ctr"/>
            <a:r>
              <a:rPr lang="en-US" sz="3200">
                <a:latin typeface="Georgia"/>
              </a:rPr>
              <a:t>CLARA ARCARIS-WEISS</a:t>
            </a:r>
            <a:endParaRPr lang="en-US" sz="3200">
              <a:latin typeface="Georgia"/>
              <a:ea typeface="+mn-lt"/>
              <a:cs typeface="+mn-lt"/>
            </a:endParaRPr>
          </a:p>
          <a:p>
            <a:pPr algn="ctr"/>
            <a:endParaRPr lang="en-US" sz="3200">
              <a:latin typeface="Georgia"/>
              <a:ea typeface="+mn-lt"/>
              <a:cs typeface="+mn-lt"/>
            </a:endParaRPr>
          </a:p>
          <a:p>
            <a:pPr algn="ctr"/>
            <a:r>
              <a:rPr lang="en-US" sz="3200">
                <a:latin typeface="Georgia"/>
              </a:rPr>
              <a:t>GAREN CROSS</a:t>
            </a:r>
            <a:endParaRPr lang="en-US" sz="3200">
              <a:latin typeface="Georgia"/>
              <a:ea typeface="+mn-lt"/>
              <a:cs typeface="+mn-lt"/>
            </a:endParaRPr>
          </a:p>
          <a:p>
            <a:pPr algn="ctr"/>
            <a:endParaRPr lang="en-US" sz="3200">
              <a:latin typeface="Georgia"/>
              <a:ea typeface="+mn-lt"/>
              <a:cs typeface="+mn-lt"/>
            </a:endParaRPr>
          </a:p>
          <a:p>
            <a:pPr algn="ctr"/>
            <a:r>
              <a:rPr lang="en-US" sz="3200">
                <a:latin typeface="Georgia"/>
              </a:rPr>
              <a:t>SERENA FAULKNER</a:t>
            </a:r>
            <a:endParaRPr lang="en-US" sz="3200">
              <a:latin typeface="Georgia"/>
              <a:ea typeface="+mn-lt"/>
              <a:cs typeface="+mn-lt"/>
            </a:endParaRPr>
          </a:p>
          <a:p>
            <a:pPr algn="ctr"/>
            <a:endParaRPr lang="en-US" sz="3200">
              <a:latin typeface="Georgia"/>
              <a:ea typeface="+mn-lt"/>
              <a:cs typeface="+mn-lt"/>
            </a:endParaRPr>
          </a:p>
          <a:p>
            <a:pPr algn="ctr"/>
            <a:r>
              <a:rPr lang="en-US" sz="3200">
                <a:latin typeface="Georgia"/>
              </a:rPr>
              <a:t>EMERSON FLEMING</a:t>
            </a:r>
            <a:endParaRPr lang="en-US" sz="3200">
              <a:latin typeface="Georgia"/>
              <a:ea typeface="+mn-lt"/>
              <a:cs typeface="+mn-lt"/>
            </a:endParaRPr>
          </a:p>
          <a:p>
            <a:pPr algn="ctr"/>
            <a:endParaRPr lang="en-US" sz="3200">
              <a:latin typeface="Georgia"/>
              <a:ea typeface="+mn-lt"/>
              <a:cs typeface="+mn-lt"/>
            </a:endParaRPr>
          </a:p>
          <a:p>
            <a:pPr algn="ctr"/>
            <a:r>
              <a:rPr lang="en-US" sz="3200">
                <a:latin typeface="Georgia"/>
              </a:rPr>
              <a:t>OLIVIA SCHNEIDER</a:t>
            </a:r>
            <a:endParaRPr lang="en-US" sz="3200">
              <a:ea typeface="+mn-lt"/>
              <a:cs typeface="+mn-lt"/>
            </a:endParaRPr>
          </a:p>
          <a:p>
            <a:endParaRPr lang="en-US"/>
          </a:p>
        </p:txBody>
      </p:sp>
      <p:sp>
        <p:nvSpPr>
          <p:cNvPr id="3" name="TextBox 2">
            <a:extLst>
              <a:ext uri="{FF2B5EF4-FFF2-40B4-BE49-F238E27FC236}">
                <a16:creationId xmlns:a16="http://schemas.microsoft.com/office/drawing/2014/main" id="{11736636-CCC8-4F1D-8F61-09C0538F5D00}"/>
              </a:ext>
            </a:extLst>
          </p:cNvPr>
          <p:cNvSpPr txBox="1"/>
          <p:nvPr/>
        </p:nvSpPr>
        <p:spPr>
          <a:xfrm>
            <a:off x="426027" y="150668"/>
            <a:ext cx="8763000" cy="2154436"/>
          </a:xfrm>
          <a:prstGeom prst="rect">
            <a:avLst/>
          </a:prstGeom>
          <a:noFill/>
        </p:spPr>
        <p:txBody>
          <a:bodyPr wrap="square" rtlCol="0" anchor="t">
            <a:spAutoFit/>
          </a:bodyPr>
          <a:lstStyle/>
          <a:p>
            <a:pPr algn="ctr"/>
            <a:r>
              <a:rPr lang="en-US" sz="4000" u="sng">
                <a:latin typeface="Georgia"/>
              </a:rPr>
              <a:t>Advanced Placement Scholars with Distinction</a:t>
            </a:r>
            <a:endParaRPr lang="en-US" sz="4000">
              <a:ea typeface="+mn-lt"/>
              <a:cs typeface="+mn-lt"/>
            </a:endParaRPr>
          </a:p>
          <a:p>
            <a:endParaRPr lang="en-US">
              <a:solidFill>
                <a:srgbClr val="FFFFFF"/>
              </a:solidFill>
            </a:endParaRPr>
          </a:p>
          <a:p>
            <a:endParaRPr lang="en-US">
              <a:solidFill>
                <a:srgbClr val="FFFFFF"/>
              </a:solidFill>
            </a:endParaRPr>
          </a:p>
          <a:p>
            <a:endParaRPr lang="en-US"/>
          </a:p>
        </p:txBody>
      </p:sp>
    </p:spTree>
    <p:extLst>
      <p:ext uri="{BB962C8B-B14F-4D97-AF65-F5344CB8AC3E}">
        <p14:creationId xmlns:p14="http://schemas.microsoft.com/office/powerpoint/2010/main" val="370735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993C45-B237-4CD5-A232-CD2DFFF5AB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BE9EA4F6-F0E3-4DB3-8F82-B91A1F693A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3A7345F-1794-4777-80F8-B67B01BE7F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AEB4062E-9879-4D6E-8C9A-55D81D61C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E0E1E50E-9B56-49FC-AC93-34C80F438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786CF095-2697-4E6D-832B-E71B7C8D6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A93A2EA0-D245-490B-A61D-8B32A8DF4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6BAC7BF2-009C-48C7-A7F2-2139B5079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D60F62B-3828-4F12-B884-8A8925325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8A41293-53F5-4380-B216-EB66A4353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6DDE673-E05B-400B-B6E1-335E425D8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22" name="Straight Connector 21">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520012"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C6D59FB-9C0C-4F45-ACDA-6E0F531CA6CC}"/>
              </a:ext>
            </a:extLst>
          </p:cNvPr>
          <p:cNvSpPr>
            <a:spLocks noGrp="1"/>
          </p:cNvSpPr>
          <p:nvPr>
            <p:ph type="title"/>
          </p:nvPr>
        </p:nvSpPr>
        <p:spPr>
          <a:xfrm>
            <a:off x="246015" y="1282701"/>
            <a:ext cx="5527380" cy="4307148"/>
          </a:xfrm>
        </p:spPr>
        <p:txBody>
          <a:bodyPr vert="horz" lIns="91440" tIns="45720" rIns="91440" bIns="45720" rtlCol="0" anchor="ctr">
            <a:normAutofit/>
          </a:bodyPr>
          <a:lstStyle/>
          <a:p>
            <a:pPr algn="ctr"/>
            <a:r>
              <a:rPr lang="en-US" sz="4800">
                <a:solidFill>
                  <a:schemeClr val="tx1"/>
                </a:solidFill>
                <a:latin typeface="Georgia"/>
              </a:rPr>
              <a:t>Dean of Students, </a:t>
            </a:r>
            <a:br>
              <a:rPr lang="en-US" sz="5400">
                <a:solidFill>
                  <a:schemeClr val="tx1"/>
                </a:solidFill>
                <a:latin typeface="Georgia"/>
              </a:rPr>
            </a:br>
            <a:r>
              <a:rPr lang="en-US" sz="5400">
                <a:solidFill>
                  <a:schemeClr val="tx1"/>
                </a:solidFill>
                <a:latin typeface="Georgia"/>
              </a:rPr>
              <a:t>Joanne Devine</a:t>
            </a:r>
            <a:endParaRPr lang="en-US">
              <a:solidFill>
                <a:schemeClr val="tx1"/>
              </a:solidFill>
            </a:endParaRPr>
          </a:p>
        </p:txBody>
      </p:sp>
      <p:sp>
        <p:nvSpPr>
          <p:cNvPr id="30" name="Freeform: Shape 29">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83448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EF5DC9-38FB-496B-B0DF-F1ECD62CCD6D}"/>
              </a:ext>
            </a:extLst>
          </p:cNvPr>
          <p:cNvSpPr txBox="1"/>
          <p:nvPr/>
        </p:nvSpPr>
        <p:spPr>
          <a:xfrm>
            <a:off x="151041" y="381001"/>
            <a:ext cx="9944098" cy="9479518"/>
          </a:xfrm>
          <a:prstGeom prst="rect">
            <a:avLst/>
          </a:prstGeom>
          <a:noFill/>
        </p:spPr>
        <p:txBody>
          <a:bodyPr wrap="square" rtlCol="0" anchor="t">
            <a:spAutoFit/>
          </a:bodyPr>
          <a:lstStyle/>
          <a:p>
            <a:pPr algn="ctr"/>
            <a:r>
              <a:rPr lang="en-US" sz="3600" u="sng">
                <a:latin typeface="Georgia"/>
              </a:rPr>
              <a:t>Advanced Placement Capstone Diploma Candidates</a:t>
            </a:r>
            <a:endParaRPr lang="en-US"/>
          </a:p>
          <a:p>
            <a:endParaRPr lang="en-US" sz="3200">
              <a:solidFill>
                <a:srgbClr val="FFFF00"/>
              </a:solidFill>
            </a:endParaRPr>
          </a:p>
          <a:p>
            <a:pPr algn="ctr"/>
            <a:r>
              <a:rPr lang="en-US" sz="3200">
                <a:latin typeface="Georgia"/>
              </a:rPr>
              <a:t>GAREN CROSS</a:t>
            </a:r>
          </a:p>
          <a:p>
            <a:pPr algn="ctr"/>
            <a:endParaRPr lang="en-US" sz="3200">
              <a:latin typeface="Georgia"/>
            </a:endParaRPr>
          </a:p>
          <a:p>
            <a:pPr algn="ctr"/>
            <a:r>
              <a:rPr lang="en-US" sz="3200">
                <a:latin typeface="Georgia"/>
              </a:rPr>
              <a:t>LIBERTY HANSON</a:t>
            </a:r>
          </a:p>
          <a:p>
            <a:pPr algn="ctr"/>
            <a:endParaRPr lang="en-US" sz="3200">
              <a:latin typeface="Georgia"/>
            </a:endParaRPr>
          </a:p>
          <a:p>
            <a:pPr algn="ctr"/>
            <a:r>
              <a:rPr lang="en-US" sz="3200">
                <a:latin typeface="Georgia"/>
              </a:rPr>
              <a:t>MARY JANE HATCHETT</a:t>
            </a:r>
          </a:p>
          <a:p>
            <a:pPr algn="ctr"/>
            <a:endParaRPr lang="en-US" sz="3200">
              <a:latin typeface="Georgia"/>
            </a:endParaRPr>
          </a:p>
          <a:p>
            <a:pPr algn="ctr"/>
            <a:r>
              <a:rPr lang="en-US" sz="3200">
                <a:latin typeface="Georgia"/>
              </a:rPr>
              <a:t>CHLOE MENZIES</a:t>
            </a:r>
          </a:p>
          <a:p>
            <a:pPr algn="ctr"/>
            <a:endParaRPr lang="en-US" sz="3200">
              <a:latin typeface="Georgia"/>
            </a:endParaRPr>
          </a:p>
          <a:p>
            <a:pPr algn="ctr"/>
            <a:r>
              <a:rPr lang="en-US" sz="3200">
                <a:latin typeface="Georgia"/>
              </a:rPr>
              <a:t>OLIVIA SCHNEIDER</a:t>
            </a:r>
          </a:p>
          <a:p>
            <a:endParaRPr lang="en-US" sz="2800">
              <a:latin typeface="Georgia"/>
            </a:endParaRPr>
          </a:p>
          <a:p>
            <a:endParaRPr lang="en-US" sz="2800">
              <a:latin typeface="Georgia"/>
            </a:endParaRPr>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33115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BA5A-FC92-4DCD-8FCF-63F23D6D4B7B}"/>
              </a:ext>
            </a:extLst>
          </p:cNvPr>
          <p:cNvSpPr>
            <a:spLocks noGrp="1"/>
          </p:cNvSpPr>
          <p:nvPr>
            <p:ph type="title"/>
          </p:nvPr>
        </p:nvSpPr>
        <p:spPr>
          <a:xfrm>
            <a:off x="922263" y="487136"/>
            <a:ext cx="8596668" cy="1320800"/>
          </a:xfrm>
        </p:spPr>
        <p:txBody>
          <a:bodyPr/>
          <a:lstStyle/>
          <a:p>
            <a:r>
              <a:rPr lang="en-US" u="sng">
                <a:solidFill>
                  <a:schemeClr val="tx1"/>
                </a:solidFill>
                <a:latin typeface="Georgia"/>
              </a:rPr>
              <a:t>Advanced Placement Capstone Diploma</a:t>
            </a:r>
          </a:p>
        </p:txBody>
      </p:sp>
      <p:sp>
        <p:nvSpPr>
          <p:cNvPr id="3" name="Content Placeholder 2">
            <a:extLst>
              <a:ext uri="{FF2B5EF4-FFF2-40B4-BE49-F238E27FC236}">
                <a16:creationId xmlns:a16="http://schemas.microsoft.com/office/drawing/2014/main" id="{36F63D96-D93D-43DB-B6AD-A3E10D43817C}"/>
              </a:ext>
            </a:extLst>
          </p:cNvPr>
          <p:cNvSpPr>
            <a:spLocks noGrp="1"/>
          </p:cNvSpPr>
          <p:nvPr>
            <p:ph idx="1"/>
          </p:nvPr>
        </p:nvSpPr>
        <p:spPr>
          <a:xfrm>
            <a:off x="922263" y="1888446"/>
            <a:ext cx="8596668" cy="3880773"/>
          </a:xfrm>
        </p:spPr>
        <p:txBody>
          <a:bodyPr vert="horz" lIns="91440" tIns="45720" rIns="91440" bIns="45720" rtlCol="0" anchor="t">
            <a:normAutofit/>
          </a:bodyPr>
          <a:lstStyle/>
          <a:p>
            <a:pPr marL="0" indent="0" algn="ctr">
              <a:spcBef>
                <a:spcPts val="0"/>
              </a:spcBef>
              <a:buNone/>
            </a:pPr>
            <a:endParaRPr lang="en-US">
              <a:latin typeface="Georgia"/>
              <a:ea typeface="+mn-lt"/>
              <a:cs typeface="+mn-lt"/>
            </a:endParaRPr>
          </a:p>
          <a:p>
            <a:pPr marL="0" indent="0" algn="ctr">
              <a:spcBef>
                <a:spcPts val="0"/>
              </a:spcBef>
              <a:buNone/>
            </a:pPr>
            <a:r>
              <a:rPr lang="en-US" sz="3200">
                <a:latin typeface="Georgia"/>
              </a:rPr>
              <a:t>CLARA ARCARIS-WEISS</a:t>
            </a:r>
            <a:endParaRPr lang="en-US" sz="3200">
              <a:latin typeface="Georgia"/>
              <a:ea typeface="+mn-lt"/>
              <a:cs typeface="+mn-lt"/>
            </a:endParaRPr>
          </a:p>
          <a:p>
            <a:pPr marL="0" indent="0" algn="ctr">
              <a:spcBef>
                <a:spcPts val="0"/>
              </a:spcBef>
              <a:buNone/>
            </a:pPr>
            <a:endParaRPr lang="en-US" sz="3200">
              <a:latin typeface="Georgia"/>
            </a:endParaRPr>
          </a:p>
          <a:p>
            <a:pPr marL="0" indent="0" algn="ctr">
              <a:spcBef>
                <a:spcPts val="0"/>
              </a:spcBef>
              <a:buNone/>
            </a:pPr>
            <a:r>
              <a:rPr lang="en-US" sz="3200">
                <a:latin typeface="Georgia"/>
              </a:rPr>
              <a:t>LUCY DONAHUE</a:t>
            </a:r>
            <a:endParaRPr lang="en-US" sz="3200">
              <a:latin typeface="Georgia"/>
              <a:ea typeface="+mn-lt"/>
              <a:cs typeface="+mn-lt"/>
            </a:endParaRPr>
          </a:p>
          <a:p>
            <a:pPr marL="0" indent="0" algn="ctr">
              <a:spcBef>
                <a:spcPts val="0"/>
              </a:spcBef>
              <a:buNone/>
            </a:pPr>
            <a:endParaRPr lang="en-US" sz="3200">
              <a:latin typeface="Georgia"/>
            </a:endParaRPr>
          </a:p>
          <a:p>
            <a:pPr marL="0" indent="0" algn="ctr">
              <a:spcBef>
                <a:spcPts val="0"/>
              </a:spcBef>
              <a:buNone/>
            </a:pPr>
            <a:r>
              <a:rPr lang="en-US" sz="3200">
                <a:latin typeface="Georgia"/>
              </a:rPr>
              <a:t>EMERSON FLEMING</a:t>
            </a:r>
            <a:endParaRPr lang="en-US" sz="3200">
              <a:latin typeface="Georgia"/>
              <a:ea typeface="+mn-lt"/>
              <a:cs typeface="+mn-lt"/>
            </a:endParaRPr>
          </a:p>
          <a:p>
            <a:pPr marL="0" indent="0" algn="ctr">
              <a:spcBef>
                <a:spcPts val="0"/>
              </a:spcBef>
              <a:buNone/>
            </a:pPr>
            <a:endParaRPr lang="en-US" sz="3200">
              <a:latin typeface="Georgia"/>
            </a:endParaRPr>
          </a:p>
          <a:p>
            <a:pPr marL="0" indent="0" algn="ctr">
              <a:spcBef>
                <a:spcPts val="0"/>
              </a:spcBef>
              <a:buNone/>
            </a:pPr>
            <a:r>
              <a:rPr lang="en-US" sz="3200">
                <a:latin typeface="Georgia"/>
              </a:rPr>
              <a:t>KATHERINE TONG</a:t>
            </a:r>
            <a:endParaRPr lang="en-US" sz="3200"/>
          </a:p>
        </p:txBody>
      </p:sp>
    </p:spTree>
    <p:extLst>
      <p:ext uri="{BB962C8B-B14F-4D97-AF65-F5344CB8AC3E}">
        <p14:creationId xmlns:p14="http://schemas.microsoft.com/office/powerpoint/2010/main" val="3215908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0B6B-69CD-48F9-A63D-553A2B42D6FA}"/>
              </a:ext>
            </a:extLst>
          </p:cNvPr>
          <p:cNvSpPr>
            <a:spLocks noGrp="1"/>
          </p:cNvSpPr>
          <p:nvPr>
            <p:ph type="ctrTitle"/>
          </p:nvPr>
        </p:nvSpPr>
        <p:spPr>
          <a:xfrm>
            <a:off x="1469352" y="699047"/>
            <a:ext cx="7766936" cy="3701392"/>
          </a:xfrm>
        </p:spPr>
        <p:txBody>
          <a:bodyPr/>
          <a:lstStyle/>
          <a:p>
            <a:pPr algn="ctr"/>
            <a:r>
              <a:rPr lang="en-US">
                <a:solidFill>
                  <a:schemeClr val="tx1"/>
                </a:solidFill>
                <a:latin typeface="Georgia"/>
              </a:rPr>
              <a:t>Individual Awards and Scholarships with Milton Hyams and Elizabeth Gebhardt</a:t>
            </a:r>
          </a:p>
        </p:txBody>
      </p:sp>
    </p:spTree>
    <p:extLst>
      <p:ext uri="{BB962C8B-B14F-4D97-AF65-F5344CB8AC3E}">
        <p14:creationId xmlns:p14="http://schemas.microsoft.com/office/powerpoint/2010/main" val="1931728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444A-9B55-4FF1-AFE2-E9BBF9A06B7B}"/>
              </a:ext>
            </a:extLst>
          </p:cNvPr>
          <p:cNvSpPr>
            <a:spLocks noGrp="1"/>
          </p:cNvSpPr>
          <p:nvPr>
            <p:ph type="title"/>
          </p:nvPr>
        </p:nvSpPr>
        <p:spPr/>
        <p:txBody>
          <a:bodyPr>
            <a:normAutofit/>
          </a:bodyPr>
          <a:lstStyle/>
          <a:p>
            <a:pPr algn="ctr"/>
            <a:r>
              <a:rPr lang="en-US" sz="6600">
                <a:latin typeface="Georgia"/>
              </a:rPr>
              <a:t>Jenny Alamilla</a:t>
            </a:r>
            <a:endParaRPr lang="en-US" sz="6600"/>
          </a:p>
        </p:txBody>
      </p:sp>
    </p:spTree>
    <p:extLst>
      <p:ext uri="{BB962C8B-B14F-4D97-AF65-F5344CB8AC3E}">
        <p14:creationId xmlns:p14="http://schemas.microsoft.com/office/powerpoint/2010/main" val="390587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312F21-0575-45C9-A92A-74A272164CA8}"/>
              </a:ext>
            </a:extLst>
          </p:cNvPr>
          <p:cNvSpPr>
            <a:spLocks noGrp="1"/>
          </p:cNvSpPr>
          <p:nvPr>
            <p:ph type="title"/>
          </p:nvPr>
        </p:nvSpPr>
        <p:spPr>
          <a:xfrm>
            <a:off x="7711907" y="152400"/>
            <a:ext cx="4296746" cy="1096036"/>
          </a:xfrm>
        </p:spPr>
        <p:txBody>
          <a:bodyPr vert="horz" lIns="91440" tIns="45720" rIns="91440" bIns="45720" rtlCol="0" anchor="b">
            <a:normAutofit/>
          </a:bodyPr>
          <a:lstStyle/>
          <a:p>
            <a:r>
              <a:rPr lang="en-US" sz="4800">
                <a:latin typeface="Georgia"/>
              </a:rPr>
              <a:t>Jenny Alamilla</a:t>
            </a:r>
          </a:p>
        </p:txBody>
      </p:sp>
      <p:pic>
        <p:nvPicPr>
          <p:cNvPr id="7" name="Content Placeholder 6" descr="A person standing on a sidewalk&#10;&#10;Description automatically generated">
            <a:extLst>
              <a:ext uri="{FF2B5EF4-FFF2-40B4-BE49-F238E27FC236}">
                <a16:creationId xmlns:a16="http://schemas.microsoft.com/office/drawing/2014/main" id="{87D938E8-0190-403A-A731-E0A2CE11E1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32339" r="-1" b="16237"/>
          <a:stretch/>
        </p:blipFill>
        <p:spPr>
          <a:xfrm>
            <a:off x="-956605" y="0"/>
            <a:ext cx="8668512" cy="6857990"/>
          </a:xfrm>
          <a:prstGeom prst="rect">
            <a:avLst/>
          </a:prstGeom>
        </p:spPr>
      </p:pic>
      <p:sp>
        <p:nvSpPr>
          <p:cNvPr id="3" name="TextBox 2">
            <a:extLst>
              <a:ext uri="{FF2B5EF4-FFF2-40B4-BE49-F238E27FC236}">
                <a16:creationId xmlns:a16="http://schemas.microsoft.com/office/drawing/2014/main" id="{EE8FD025-F8C5-4489-AA4A-6A41F375E9D9}"/>
              </a:ext>
            </a:extLst>
          </p:cNvPr>
          <p:cNvSpPr txBox="1"/>
          <p:nvPr/>
        </p:nvSpPr>
        <p:spPr>
          <a:xfrm>
            <a:off x="7896275" y="1926894"/>
            <a:ext cx="1693873" cy="1015663"/>
          </a:xfrm>
          <a:prstGeom prst="rect">
            <a:avLst/>
          </a:prstGeom>
          <a:noFill/>
        </p:spPr>
        <p:txBody>
          <a:bodyPr wrap="square" rtlCol="0" anchor="t">
            <a:spAutoFit/>
          </a:bodyPr>
          <a:lstStyle/>
          <a:p>
            <a:r>
              <a:rPr lang="en-US" sz="2000" i="1">
                <a:latin typeface="Georgia"/>
              </a:rPr>
              <a:t>Nurturing</a:t>
            </a:r>
          </a:p>
          <a:p>
            <a:r>
              <a:rPr lang="en-US" sz="2000" i="1">
                <a:latin typeface="Georgia"/>
              </a:rPr>
              <a:t>Reflective</a:t>
            </a:r>
          </a:p>
          <a:p>
            <a:r>
              <a:rPr lang="en-US" sz="2000" i="1">
                <a:latin typeface="Georgia"/>
              </a:rPr>
              <a:t>Serene</a:t>
            </a:r>
          </a:p>
        </p:txBody>
      </p:sp>
      <p:sp>
        <p:nvSpPr>
          <p:cNvPr id="5" name="TextBox 4">
            <a:extLst>
              <a:ext uri="{FF2B5EF4-FFF2-40B4-BE49-F238E27FC236}">
                <a16:creationId xmlns:a16="http://schemas.microsoft.com/office/drawing/2014/main" id="{014B39A9-47B6-4E30-9C8C-50D5C4DAF033}"/>
              </a:ext>
            </a:extLst>
          </p:cNvPr>
          <p:cNvSpPr txBox="1"/>
          <p:nvPr/>
        </p:nvSpPr>
        <p:spPr>
          <a:xfrm>
            <a:off x="7894621" y="3426565"/>
            <a:ext cx="3897046" cy="3170099"/>
          </a:xfrm>
          <a:prstGeom prst="rect">
            <a:avLst/>
          </a:prstGeom>
          <a:noFill/>
        </p:spPr>
        <p:txBody>
          <a:bodyPr wrap="square" rtlCol="0" anchor="t">
            <a:spAutoFit/>
          </a:bodyPr>
          <a:lstStyle/>
          <a:p>
            <a:pPr marL="342900" indent="-342900">
              <a:buFont typeface="Arial"/>
              <a:buChar char="•"/>
            </a:pPr>
            <a:r>
              <a:rPr lang="en-US" sz="2000" dirty="0">
                <a:latin typeface="Georgia"/>
              </a:rPr>
              <a:t>AAUW Tahoe Nevada $1,000</a:t>
            </a:r>
          </a:p>
          <a:p>
            <a:pPr marL="342900" indent="-342900">
              <a:buFont typeface="Arial"/>
              <a:buChar char="•"/>
            </a:pPr>
            <a:r>
              <a:rPr lang="en-US" sz="2000" dirty="0">
                <a:latin typeface="Georgia"/>
              </a:rPr>
              <a:t>Hot August Nights $1000 </a:t>
            </a:r>
            <a:endParaRPr lang="en-US" dirty="0"/>
          </a:p>
          <a:p>
            <a:pPr marL="342900" indent="-342900">
              <a:buFont typeface="Arial"/>
              <a:buChar char="•"/>
            </a:pPr>
            <a:r>
              <a:rPr lang="en-US" sz="2000" dirty="0">
                <a:latin typeface="Georgia"/>
              </a:rPr>
              <a:t>P.E.O. Chapter AC Incline Village $2,000</a:t>
            </a:r>
          </a:p>
          <a:p>
            <a:pPr marL="342900" indent="-342900">
              <a:buFont typeface="Arial"/>
              <a:buChar char="•"/>
            </a:pPr>
            <a:r>
              <a:rPr lang="en-US" sz="2000" dirty="0">
                <a:latin typeface="Georgia"/>
              </a:rPr>
              <a:t>Rotary Most Improved $250</a:t>
            </a:r>
            <a:endParaRPr lang="en-US" dirty="0">
              <a:latin typeface="Trebuchet MS" panose="020B0603020202020204"/>
            </a:endParaRPr>
          </a:p>
          <a:p>
            <a:pPr marL="342900" indent="-342900">
              <a:buFont typeface="Arial"/>
              <a:buChar char="•"/>
            </a:pPr>
            <a:r>
              <a:rPr lang="en-US" sz="2000" dirty="0">
                <a:latin typeface="Georgia"/>
              </a:rPr>
              <a:t>Rotary Club of Tahoe/Incline- Career Scholarship $1,000</a:t>
            </a:r>
            <a:endParaRPr lang="en-US"/>
          </a:p>
          <a:p>
            <a:endParaRPr lang="en-US" sz="2000">
              <a:latin typeface="Georgia"/>
            </a:endParaRPr>
          </a:p>
          <a:p>
            <a:r>
              <a:rPr lang="en-US" sz="2000" i="1" dirty="0">
                <a:latin typeface="Georgia"/>
              </a:rPr>
              <a:t>Seal of Bi-literacy in Spanish</a:t>
            </a:r>
          </a:p>
        </p:txBody>
      </p:sp>
      <p:sp>
        <p:nvSpPr>
          <p:cNvPr id="2" name="TextBox 1">
            <a:extLst>
              <a:ext uri="{FF2B5EF4-FFF2-40B4-BE49-F238E27FC236}">
                <a16:creationId xmlns:a16="http://schemas.microsoft.com/office/drawing/2014/main" id="{A18B1DF5-CA20-4A21-97B1-D77E9B551C5F}"/>
              </a:ext>
            </a:extLst>
          </p:cNvPr>
          <p:cNvSpPr txBox="1"/>
          <p:nvPr/>
        </p:nvSpPr>
        <p:spPr>
          <a:xfrm>
            <a:off x="7834435" y="1305154"/>
            <a:ext cx="1520283" cy="584775"/>
          </a:xfrm>
          <a:prstGeom prst="rect">
            <a:avLst/>
          </a:prstGeom>
          <a:noFill/>
        </p:spPr>
        <p:txBody>
          <a:bodyPr wrap="square" rtlCol="0" anchor="t">
            <a:spAutoFit/>
          </a:bodyPr>
          <a:lstStyle/>
          <a:p>
            <a:r>
              <a:rPr lang="en-US">
                <a:latin typeface="Georgia"/>
              </a:rPr>
              <a:t> </a:t>
            </a:r>
            <a:r>
              <a:rPr lang="en-US" sz="3200">
                <a:latin typeface="Georgia"/>
              </a:rPr>
              <a:t>TMCC </a:t>
            </a:r>
          </a:p>
        </p:txBody>
      </p:sp>
    </p:spTree>
    <p:extLst>
      <p:ext uri="{BB962C8B-B14F-4D97-AF65-F5344CB8AC3E}">
        <p14:creationId xmlns:p14="http://schemas.microsoft.com/office/powerpoint/2010/main" val="2416622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57D2-021C-43C4-BD6D-F66B2DD48B52}"/>
              </a:ext>
            </a:extLst>
          </p:cNvPr>
          <p:cNvSpPr>
            <a:spLocks noGrp="1"/>
          </p:cNvSpPr>
          <p:nvPr>
            <p:ph type="title"/>
          </p:nvPr>
        </p:nvSpPr>
        <p:spPr/>
        <p:txBody>
          <a:bodyPr>
            <a:noAutofit/>
          </a:bodyPr>
          <a:lstStyle/>
          <a:p>
            <a:pPr algn="ctr"/>
            <a:r>
              <a:rPr lang="en-US" sz="6600">
                <a:latin typeface="Georgia"/>
                <a:cs typeface="Times New Roman"/>
              </a:rPr>
              <a:t>Clara </a:t>
            </a:r>
            <a:br>
              <a:rPr lang="en-US" sz="6600">
                <a:latin typeface="Georgia"/>
                <a:cs typeface="Times New Roman"/>
              </a:rPr>
            </a:br>
            <a:r>
              <a:rPr lang="en-US" sz="6600" err="1">
                <a:latin typeface="Georgia"/>
                <a:cs typeface="Times New Roman"/>
              </a:rPr>
              <a:t>Acaris</a:t>
            </a:r>
            <a:r>
              <a:rPr lang="en-US" sz="6600">
                <a:latin typeface="Georgia"/>
                <a:cs typeface="Times New Roman"/>
              </a:rPr>
              <a:t>-Weiss</a:t>
            </a:r>
            <a:endParaRPr lang="en-US" sz="6600"/>
          </a:p>
        </p:txBody>
      </p:sp>
    </p:spTree>
    <p:extLst>
      <p:ext uri="{BB962C8B-B14F-4D97-AF65-F5344CB8AC3E}">
        <p14:creationId xmlns:p14="http://schemas.microsoft.com/office/powerpoint/2010/main" val="1521610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D0115-68DC-481B-9705-C07E526F7494}"/>
              </a:ext>
            </a:extLst>
          </p:cNvPr>
          <p:cNvSpPr>
            <a:spLocks noGrp="1"/>
          </p:cNvSpPr>
          <p:nvPr>
            <p:ph type="title"/>
          </p:nvPr>
        </p:nvSpPr>
        <p:spPr>
          <a:xfrm>
            <a:off x="141819" y="15270"/>
            <a:ext cx="3391247" cy="1129734"/>
          </a:xfrm>
        </p:spPr>
        <p:txBody>
          <a:bodyPr vert="horz" lIns="91440" tIns="45720" rIns="91440" bIns="45720" rtlCol="0" anchor="b">
            <a:normAutofit fontScale="90000"/>
          </a:bodyPr>
          <a:lstStyle/>
          <a:p>
            <a:r>
              <a:rPr lang="en-US">
                <a:latin typeface="Georgia"/>
                <a:cs typeface="Times New Roman"/>
              </a:rPr>
              <a:t>Clara </a:t>
            </a:r>
            <a:br>
              <a:rPr lang="en-US">
                <a:latin typeface="Georgia"/>
                <a:cs typeface="Times New Roman"/>
              </a:rPr>
            </a:br>
            <a:r>
              <a:rPr lang="en-US" err="1">
                <a:latin typeface="Georgia"/>
                <a:cs typeface="Times New Roman"/>
              </a:rPr>
              <a:t>Acaris</a:t>
            </a:r>
            <a:r>
              <a:rPr lang="en-US">
                <a:latin typeface="Georgia"/>
                <a:cs typeface="Times New Roman"/>
              </a:rPr>
              <a:t>-Weiss</a:t>
            </a:r>
          </a:p>
        </p:txBody>
      </p:sp>
      <p:pic>
        <p:nvPicPr>
          <p:cNvPr id="5" name="Content Placeholder 4" descr="A person standing in front of a body of water&#10;&#10;Description automatically generated">
            <a:extLst>
              <a:ext uri="{FF2B5EF4-FFF2-40B4-BE49-F238E27FC236}">
                <a16:creationId xmlns:a16="http://schemas.microsoft.com/office/drawing/2014/main" id="{606070BC-527F-4D17-977B-94828C20CD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34" t="6485" r="18467" b="2"/>
          <a:stretch/>
        </p:blipFill>
        <p:spPr>
          <a:xfrm>
            <a:off x="3731306" y="8669"/>
            <a:ext cx="8460694" cy="6849331"/>
          </a:xfrm>
          <a:prstGeom prst="rect">
            <a:avLst/>
          </a:prstGeom>
        </p:spPr>
      </p:pic>
      <p:sp>
        <p:nvSpPr>
          <p:cNvPr id="3" name="TextBox 2">
            <a:extLst>
              <a:ext uri="{FF2B5EF4-FFF2-40B4-BE49-F238E27FC236}">
                <a16:creationId xmlns:a16="http://schemas.microsoft.com/office/drawing/2014/main" id="{28077A97-7D2C-4CC2-9363-0ABE253BD6C5}"/>
              </a:ext>
            </a:extLst>
          </p:cNvPr>
          <p:cNvSpPr txBox="1"/>
          <p:nvPr/>
        </p:nvSpPr>
        <p:spPr>
          <a:xfrm>
            <a:off x="143792" y="1710188"/>
            <a:ext cx="2031186" cy="1015663"/>
          </a:xfrm>
          <a:prstGeom prst="rect">
            <a:avLst/>
          </a:prstGeom>
          <a:noFill/>
        </p:spPr>
        <p:txBody>
          <a:bodyPr wrap="square" rtlCol="0" anchor="t">
            <a:spAutoFit/>
          </a:bodyPr>
          <a:lstStyle/>
          <a:p>
            <a:r>
              <a:rPr lang="en-US" sz="2000" i="1">
                <a:latin typeface="Georgia"/>
                <a:ea typeface="+mn-lt"/>
                <a:cs typeface="+mn-lt"/>
              </a:rPr>
              <a:t>Composed</a:t>
            </a:r>
            <a:endParaRPr lang="en-US" i="1">
              <a:latin typeface="Georgia"/>
              <a:cs typeface="Times New Roman"/>
            </a:endParaRPr>
          </a:p>
          <a:p>
            <a:r>
              <a:rPr lang="en-US" sz="2000" i="1">
                <a:latin typeface="Georgia"/>
                <a:cs typeface="Times New Roman"/>
              </a:rPr>
              <a:t>Industrious</a:t>
            </a:r>
            <a:endParaRPr lang="en-US" i="1">
              <a:latin typeface="Georgia"/>
              <a:cs typeface="Times New Roman"/>
            </a:endParaRPr>
          </a:p>
          <a:p>
            <a:r>
              <a:rPr lang="en-US" sz="2000" i="1">
                <a:latin typeface="Georgia"/>
                <a:cs typeface="Times New Roman"/>
              </a:rPr>
              <a:t>Powerful</a:t>
            </a:r>
          </a:p>
        </p:txBody>
      </p:sp>
      <p:sp>
        <p:nvSpPr>
          <p:cNvPr id="4" name="TextBox 3">
            <a:extLst>
              <a:ext uri="{FF2B5EF4-FFF2-40B4-BE49-F238E27FC236}">
                <a16:creationId xmlns:a16="http://schemas.microsoft.com/office/drawing/2014/main" id="{04145033-B5B4-4282-B88C-6EC4D3E6E1CB}"/>
              </a:ext>
            </a:extLst>
          </p:cNvPr>
          <p:cNvSpPr txBox="1"/>
          <p:nvPr/>
        </p:nvSpPr>
        <p:spPr>
          <a:xfrm>
            <a:off x="2612" y="2972673"/>
            <a:ext cx="4325052" cy="5047536"/>
          </a:xfrm>
          <a:prstGeom prst="rect">
            <a:avLst/>
          </a:prstGeom>
          <a:noFill/>
        </p:spPr>
        <p:txBody>
          <a:bodyPr wrap="square" rtlCol="0" anchor="t">
            <a:spAutoFit/>
          </a:bodyPr>
          <a:lstStyle/>
          <a:p>
            <a:pPr marL="342900" indent="-342900">
              <a:buFont typeface="Arial"/>
              <a:buChar char="•"/>
            </a:pPr>
            <a:r>
              <a:rPr lang="en-US" sz="2000">
                <a:latin typeface="Georgia"/>
                <a:cs typeface="Times New Roman"/>
              </a:rPr>
              <a:t>Tahoe Truckee Community Foundation $5,000 </a:t>
            </a:r>
            <a:endParaRPr lang="en-US" sz="2000"/>
          </a:p>
          <a:p>
            <a:pPr marL="342900" indent="-342900">
              <a:buFont typeface="Arial"/>
              <a:buChar char="•"/>
            </a:pPr>
            <a:r>
              <a:rPr lang="en-US" sz="2000">
                <a:latin typeface="Georgia"/>
                <a:cs typeface="Times New Roman"/>
              </a:rPr>
              <a:t>We The People Alumni </a:t>
            </a:r>
          </a:p>
          <a:p>
            <a:pPr marL="342900" indent="-342900">
              <a:buFont typeface="Arial"/>
              <a:buChar char="•"/>
            </a:pPr>
            <a:r>
              <a:rPr lang="en-US" sz="2000">
                <a:latin typeface="Georgia"/>
                <a:cs typeface="Times New Roman"/>
              </a:rPr>
              <a:t>$1,000</a:t>
            </a:r>
          </a:p>
          <a:p>
            <a:pPr marL="342900" lvl="0" indent="-342900">
              <a:buFont typeface="Arial"/>
              <a:buChar char="•"/>
            </a:pPr>
            <a:r>
              <a:rPr lang="en-US" sz="2000">
                <a:latin typeface="Georgia"/>
                <a:cs typeface="Times New Roman"/>
              </a:rPr>
              <a:t>UNR Scholars Scholarship $2,500</a:t>
            </a:r>
          </a:p>
          <a:p>
            <a:pPr marL="342900" indent="-342900">
              <a:buFont typeface="Arial"/>
              <a:buChar char="•"/>
            </a:pPr>
            <a:r>
              <a:rPr lang="en-US" sz="2000">
                <a:latin typeface="Georgia"/>
                <a:cs typeface="Times New Roman"/>
              </a:rPr>
              <a:t>UNR State Access Grant $3,000</a:t>
            </a:r>
          </a:p>
          <a:p>
            <a:endParaRPr lang="en-US" sz="2000">
              <a:latin typeface="Georgia"/>
              <a:cs typeface="Times New Roman"/>
            </a:endParaRPr>
          </a:p>
          <a:p>
            <a:r>
              <a:rPr lang="en-US" sz="2000" i="1">
                <a:latin typeface="Georgia"/>
                <a:cs typeface="Times New Roman"/>
              </a:rPr>
              <a:t>AP Scholar with Distinction</a:t>
            </a:r>
            <a:endParaRPr lang="en-US" sz="2000" i="1">
              <a:latin typeface="Georgia"/>
            </a:endParaRPr>
          </a:p>
          <a:p>
            <a:r>
              <a:rPr lang="en-US" sz="2000" i="1">
                <a:latin typeface="Georgia"/>
                <a:cs typeface="Times New Roman"/>
              </a:rPr>
              <a:t>Capstone Diploma</a:t>
            </a:r>
            <a:endParaRPr lang="en-US" sz="2000" i="1">
              <a:latin typeface="Georgia"/>
            </a:endParaRPr>
          </a:p>
          <a:p>
            <a:r>
              <a:rPr lang="en-US" sz="2000" i="1">
                <a:latin typeface="Georgia"/>
                <a:cs typeface="Times New Roman"/>
              </a:rPr>
              <a:t>Seal of Bi-literacy in Spanish</a:t>
            </a:r>
          </a:p>
          <a:p>
            <a:endParaRPr lang="en-US" sz="2400">
              <a:latin typeface="Times New Roman"/>
              <a:cs typeface="Times New Roman"/>
            </a:endParaRPr>
          </a:p>
          <a:p>
            <a:endParaRPr lang="en-US" sz="2400">
              <a:latin typeface="Times New Roman"/>
              <a:cs typeface="Times New Roman"/>
            </a:endParaRPr>
          </a:p>
          <a:p>
            <a:endParaRPr lang="en-US"/>
          </a:p>
          <a:p>
            <a:endParaRPr lang="en-US"/>
          </a:p>
          <a:p>
            <a:endParaRPr lang="en-US"/>
          </a:p>
        </p:txBody>
      </p:sp>
      <p:sp>
        <p:nvSpPr>
          <p:cNvPr id="6" name="TextBox 5">
            <a:extLst>
              <a:ext uri="{FF2B5EF4-FFF2-40B4-BE49-F238E27FC236}">
                <a16:creationId xmlns:a16="http://schemas.microsoft.com/office/drawing/2014/main" id="{F5F1E80C-C145-44A7-8DCE-DC23079144A0}"/>
              </a:ext>
            </a:extLst>
          </p:cNvPr>
          <p:cNvSpPr txBox="1"/>
          <p:nvPr/>
        </p:nvSpPr>
        <p:spPr>
          <a:xfrm>
            <a:off x="145764" y="1187161"/>
            <a:ext cx="3753005" cy="461665"/>
          </a:xfrm>
          <a:prstGeom prst="rect">
            <a:avLst/>
          </a:prstGeom>
          <a:noFill/>
        </p:spPr>
        <p:txBody>
          <a:bodyPr wrap="square" rtlCol="0" anchor="t">
            <a:spAutoFit/>
          </a:bodyPr>
          <a:lstStyle/>
          <a:p>
            <a:r>
              <a:rPr lang="en-US" sz="2400">
                <a:latin typeface="Georgia"/>
                <a:cs typeface="Times New Roman"/>
              </a:rPr>
              <a:t>University of NV Reno</a:t>
            </a:r>
          </a:p>
        </p:txBody>
      </p:sp>
    </p:spTree>
    <p:extLst>
      <p:ext uri="{BB962C8B-B14F-4D97-AF65-F5344CB8AC3E}">
        <p14:creationId xmlns:p14="http://schemas.microsoft.com/office/powerpoint/2010/main" val="3891592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EEB-7FEF-415B-AEA4-EDA228B861DB}"/>
              </a:ext>
            </a:extLst>
          </p:cNvPr>
          <p:cNvSpPr>
            <a:spLocks noGrp="1"/>
          </p:cNvSpPr>
          <p:nvPr>
            <p:ph type="title"/>
          </p:nvPr>
        </p:nvSpPr>
        <p:spPr/>
        <p:txBody>
          <a:bodyPr>
            <a:normAutofit/>
          </a:bodyPr>
          <a:lstStyle/>
          <a:p>
            <a:pPr algn="ctr"/>
            <a:r>
              <a:rPr lang="en-US" sz="6600">
                <a:latin typeface="Georgia"/>
              </a:rPr>
              <a:t>Jorge </a:t>
            </a:r>
            <a:r>
              <a:rPr lang="en-US" sz="6600" err="1">
                <a:latin typeface="Georgia"/>
              </a:rPr>
              <a:t>Cardiel</a:t>
            </a:r>
            <a:endParaRPr lang="en-US" sz="6600"/>
          </a:p>
        </p:txBody>
      </p:sp>
    </p:spTree>
    <p:extLst>
      <p:ext uri="{BB962C8B-B14F-4D97-AF65-F5344CB8AC3E}">
        <p14:creationId xmlns:p14="http://schemas.microsoft.com/office/powerpoint/2010/main" val="2728218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5D23F1-060E-447A-88D6-040AD670DD94}"/>
              </a:ext>
            </a:extLst>
          </p:cNvPr>
          <p:cNvSpPr txBox="1"/>
          <p:nvPr/>
        </p:nvSpPr>
        <p:spPr>
          <a:xfrm>
            <a:off x="372444" y="88367"/>
            <a:ext cx="10033861" cy="69865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Georgia"/>
                <a:cs typeface="Times New Roman"/>
              </a:rPr>
              <a:t>Program</a:t>
            </a:r>
            <a:endParaRPr lang="en-US" sz="2400" b="1" u="sng">
              <a:latin typeface="Georgia"/>
              <a:ea typeface="+mn-lt"/>
              <a:cs typeface="+mn-lt"/>
            </a:endParaRPr>
          </a:p>
          <a:p>
            <a:endParaRPr lang="en-US">
              <a:latin typeface="Georgia"/>
              <a:ea typeface="+mn-lt"/>
              <a:cs typeface="+mn-lt"/>
            </a:endParaRPr>
          </a:p>
          <a:p>
            <a:r>
              <a:rPr lang="en-US" sz="2000" b="1">
                <a:latin typeface="Georgia"/>
                <a:cs typeface="Times New Roman"/>
              </a:rPr>
              <a:t>Welcome </a:t>
            </a:r>
          </a:p>
          <a:p>
            <a:r>
              <a:rPr lang="en-US" i="1">
                <a:latin typeface="Georgia"/>
                <a:cs typeface="Times New Roman"/>
              </a:rPr>
              <a:t>Jennifer Jango-Cohen Lead Counselor</a:t>
            </a:r>
            <a:endParaRPr lang="en-US" i="1">
              <a:latin typeface="Georgia"/>
              <a:ea typeface="+mn-lt"/>
              <a:cs typeface="+mn-lt"/>
            </a:endParaRPr>
          </a:p>
          <a:p>
            <a:endParaRPr lang="en-US" sz="2000">
              <a:latin typeface="Georgia"/>
              <a:ea typeface="+mn-lt"/>
              <a:cs typeface="+mn-lt"/>
            </a:endParaRPr>
          </a:p>
          <a:p>
            <a:r>
              <a:rPr lang="en-US" sz="2000" b="1">
                <a:latin typeface="Georgia"/>
                <a:cs typeface="Times New Roman"/>
              </a:rPr>
              <a:t>Patriotic Poem “Old Glory”</a:t>
            </a:r>
            <a:r>
              <a:rPr lang="en-US" sz="2000">
                <a:latin typeface="Georgia"/>
                <a:cs typeface="Times New Roman"/>
              </a:rPr>
              <a:t> </a:t>
            </a:r>
          </a:p>
          <a:p>
            <a:r>
              <a:rPr lang="en-US" i="1">
                <a:latin typeface="Georgia"/>
                <a:cs typeface="Times New Roman"/>
              </a:rPr>
              <a:t>Cristina Cervantes Cruz ROTC Battalion Commander</a:t>
            </a:r>
            <a:r>
              <a:rPr lang="en-US">
                <a:latin typeface="Georgia"/>
                <a:cs typeface="Times New Roman"/>
              </a:rPr>
              <a:t> </a:t>
            </a:r>
            <a:endParaRPr lang="en-US">
              <a:latin typeface="Georgia"/>
              <a:ea typeface="+mn-lt"/>
              <a:cs typeface="+mn-lt"/>
            </a:endParaRPr>
          </a:p>
          <a:p>
            <a:endParaRPr lang="en-US" sz="2000">
              <a:latin typeface="Georgia"/>
              <a:ea typeface="+mn-lt"/>
              <a:cs typeface="+mn-lt"/>
            </a:endParaRPr>
          </a:p>
          <a:p>
            <a:r>
              <a:rPr lang="en-US" sz="2000" b="1">
                <a:latin typeface="Georgia"/>
                <a:cs typeface="Times New Roman"/>
              </a:rPr>
              <a:t>Greeting, Valedictorians and National Hispanic Scholar</a:t>
            </a:r>
          </a:p>
          <a:p>
            <a:r>
              <a:rPr lang="en-US" i="1">
                <a:latin typeface="Georgia"/>
                <a:cs typeface="Times New Roman"/>
              </a:rPr>
              <a:t>Dr. Andrew Yoxsimer Principal</a:t>
            </a:r>
            <a:endParaRPr lang="en-US" i="1">
              <a:latin typeface="Georgia"/>
              <a:ea typeface="+mn-lt"/>
              <a:cs typeface="+mn-lt"/>
            </a:endParaRPr>
          </a:p>
          <a:p>
            <a:endParaRPr lang="en-US" sz="2000">
              <a:latin typeface="Georgia"/>
              <a:ea typeface="+mn-lt"/>
              <a:cs typeface="+mn-lt"/>
            </a:endParaRPr>
          </a:p>
          <a:p>
            <a:r>
              <a:rPr lang="en-US" sz="2000" b="1">
                <a:latin typeface="Georgia"/>
                <a:cs typeface="Times New Roman"/>
              </a:rPr>
              <a:t>Presentation Academic Awards </a:t>
            </a:r>
          </a:p>
          <a:p>
            <a:r>
              <a:rPr lang="en-US" i="1">
                <a:latin typeface="Georgia"/>
                <a:cs typeface="Times New Roman"/>
              </a:rPr>
              <a:t>Kari Michael Assistant Principal</a:t>
            </a:r>
            <a:endParaRPr lang="en-US" i="1">
              <a:latin typeface="Georgia"/>
              <a:ea typeface="+mn-lt"/>
              <a:cs typeface="+mn-lt"/>
            </a:endParaRPr>
          </a:p>
          <a:p>
            <a:endParaRPr lang="en-US" sz="2000">
              <a:latin typeface="Georgia"/>
              <a:ea typeface="+mn-lt"/>
              <a:cs typeface="+mn-lt"/>
            </a:endParaRPr>
          </a:p>
          <a:p>
            <a:r>
              <a:rPr lang="en-US" sz="2000" b="1">
                <a:latin typeface="Georgia"/>
                <a:cs typeface="Times New Roman"/>
              </a:rPr>
              <a:t>The Capstone Diploma</a:t>
            </a:r>
            <a:r>
              <a:rPr lang="en-US" sz="2000">
                <a:latin typeface="Georgia"/>
                <a:cs typeface="Times New Roman"/>
              </a:rPr>
              <a:t> </a:t>
            </a:r>
          </a:p>
          <a:p>
            <a:r>
              <a:rPr lang="en-US" i="1">
                <a:latin typeface="Georgia"/>
                <a:cs typeface="Times New Roman"/>
              </a:rPr>
              <a:t>Joanne Devine Dean of Students</a:t>
            </a:r>
            <a:endParaRPr lang="en-US" i="1">
              <a:latin typeface="Georgia"/>
              <a:ea typeface="+mn-lt"/>
              <a:cs typeface="+mn-lt"/>
            </a:endParaRPr>
          </a:p>
          <a:p>
            <a:endParaRPr lang="en-US" sz="2000">
              <a:latin typeface="Georgia"/>
              <a:ea typeface="+mn-lt"/>
              <a:cs typeface="+mn-lt"/>
            </a:endParaRPr>
          </a:p>
          <a:p>
            <a:r>
              <a:rPr lang="en-US" sz="2000" b="1">
                <a:latin typeface="Georgia"/>
                <a:cs typeface="Times New Roman"/>
              </a:rPr>
              <a:t>Presentation of Scholarships </a:t>
            </a:r>
            <a:endParaRPr lang="en-US" sz="2000" b="1">
              <a:latin typeface="Georgia"/>
              <a:ea typeface="+mn-lt"/>
              <a:cs typeface="+mn-lt"/>
            </a:endParaRPr>
          </a:p>
          <a:p>
            <a:r>
              <a:rPr lang="en-US" i="1">
                <a:latin typeface="Georgia"/>
                <a:cs typeface="Times New Roman"/>
              </a:rPr>
              <a:t>Milton Hyams Social Studies Department Leader &amp; Beth Gebhardt English Departm</a:t>
            </a:r>
            <a:r>
              <a:rPr lang="en-US" sz="2000">
                <a:latin typeface="Georgia"/>
                <a:cs typeface="Times New Roman"/>
              </a:rPr>
              <a:t>ent</a:t>
            </a:r>
            <a:endParaRPr lang="en-US" sz="2000">
              <a:latin typeface="Georgia"/>
              <a:ea typeface="+mn-lt"/>
              <a:cs typeface="+mn-lt"/>
            </a:endParaRPr>
          </a:p>
          <a:p>
            <a:endParaRPr lang="en-US" sz="2000">
              <a:latin typeface="Georgia"/>
              <a:ea typeface="+mn-lt"/>
              <a:cs typeface="+mn-lt"/>
            </a:endParaRPr>
          </a:p>
          <a:p>
            <a:r>
              <a:rPr lang="en-US" sz="2000" b="1">
                <a:latin typeface="Georgia"/>
                <a:cs typeface="Times New Roman"/>
              </a:rPr>
              <a:t>Closing Remarks </a:t>
            </a:r>
          </a:p>
          <a:p>
            <a:r>
              <a:rPr lang="en-US" i="1">
                <a:latin typeface="Georgia"/>
                <a:cs typeface="Times New Roman"/>
              </a:rPr>
              <a:t>Jennifer Jango-Cohen</a:t>
            </a:r>
            <a:endParaRPr lang="en-US" i="1">
              <a:latin typeface="Georgia"/>
              <a:ea typeface="+mn-lt"/>
              <a:cs typeface="+mn-lt"/>
            </a:endParaRPr>
          </a:p>
          <a:p>
            <a:pPr algn="l"/>
            <a:endParaRPr lang="en-US">
              <a:latin typeface="Georgia"/>
            </a:endParaRPr>
          </a:p>
        </p:txBody>
      </p:sp>
    </p:spTree>
    <p:extLst>
      <p:ext uri="{BB962C8B-B14F-4D97-AF65-F5344CB8AC3E}">
        <p14:creationId xmlns:p14="http://schemas.microsoft.com/office/powerpoint/2010/main" val="868529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E73C-98AF-46BF-988E-5B6FDBEEB096}"/>
              </a:ext>
            </a:extLst>
          </p:cNvPr>
          <p:cNvSpPr>
            <a:spLocks noGrp="1"/>
          </p:cNvSpPr>
          <p:nvPr>
            <p:ph type="title"/>
          </p:nvPr>
        </p:nvSpPr>
        <p:spPr>
          <a:xfrm>
            <a:off x="7439167" y="235259"/>
            <a:ext cx="4023360" cy="1055353"/>
          </a:xfrm>
        </p:spPr>
        <p:txBody>
          <a:bodyPr vert="horz" lIns="91440" tIns="45720" rIns="91440" bIns="45720" rtlCol="0" anchor="b">
            <a:normAutofit/>
          </a:bodyPr>
          <a:lstStyle/>
          <a:p>
            <a:r>
              <a:rPr lang="en-US" sz="4800">
                <a:latin typeface="Georgia"/>
              </a:rPr>
              <a:t>Jorge </a:t>
            </a:r>
            <a:r>
              <a:rPr lang="en-US" sz="4800" err="1">
                <a:latin typeface="Georgia"/>
              </a:rPr>
              <a:t>Cardiel</a:t>
            </a:r>
            <a:endParaRPr lang="en-US" sz="4800">
              <a:latin typeface="Georgia"/>
            </a:endParaRPr>
          </a:p>
        </p:txBody>
      </p:sp>
      <p:pic>
        <p:nvPicPr>
          <p:cNvPr id="5" name="Content Placeholder 4" descr="A person sitting on a bench&#10;&#10;Description automatically generated">
            <a:extLst>
              <a:ext uri="{FF2B5EF4-FFF2-40B4-BE49-F238E27FC236}">
                <a16:creationId xmlns:a16="http://schemas.microsoft.com/office/drawing/2014/main" id="{06A8B530-4713-4369-8F21-D553AD4E0F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13134" r="-1" b="35441"/>
          <a:stretch/>
        </p:blipFill>
        <p:spPr>
          <a:xfrm>
            <a:off x="-1082844" y="0"/>
            <a:ext cx="8313823" cy="6942222"/>
          </a:xfrm>
          <a:prstGeom prst="rect">
            <a:avLst/>
          </a:prstGeom>
        </p:spPr>
      </p:pic>
      <p:sp>
        <p:nvSpPr>
          <p:cNvPr id="3" name="TextBox 2">
            <a:extLst>
              <a:ext uri="{FF2B5EF4-FFF2-40B4-BE49-F238E27FC236}">
                <a16:creationId xmlns:a16="http://schemas.microsoft.com/office/drawing/2014/main" id="{9E4C267D-A9F3-488F-BBCF-7EC98442FBEE}"/>
              </a:ext>
            </a:extLst>
          </p:cNvPr>
          <p:cNvSpPr txBox="1"/>
          <p:nvPr/>
        </p:nvSpPr>
        <p:spPr>
          <a:xfrm>
            <a:off x="7601803" y="2325258"/>
            <a:ext cx="2767263" cy="1200329"/>
          </a:xfrm>
          <a:prstGeom prst="rect">
            <a:avLst/>
          </a:prstGeom>
          <a:noFill/>
        </p:spPr>
        <p:txBody>
          <a:bodyPr wrap="square" rtlCol="0" anchor="t">
            <a:spAutoFit/>
          </a:bodyPr>
          <a:lstStyle/>
          <a:p>
            <a:r>
              <a:rPr lang="en-US" sz="2400" i="1">
                <a:latin typeface="Georgia"/>
              </a:rPr>
              <a:t>Trustworthy</a:t>
            </a:r>
          </a:p>
          <a:p>
            <a:r>
              <a:rPr lang="en-US" sz="2400" i="1">
                <a:latin typeface="Georgia"/>
              </a:rPr>
              <a:t>Compassionate</a:t>
            </a:r>
          </a:p>
          <a:p>
            <a:r>
              <a:rPr lang="en-US" sz="2400" i="1">
                <a:latin typeface="Georgia"/>
              </a:rPr>
              <a:t>Genuine</a:t>
            </a:r>
          </a:p>
        </p:txBody>
      </p:sp>
      <p:sp>
        <p:nvSpPr>
          <p:cNvPr id="4" name="TextBox 3">
            <a:extLst>
              <a:ext uri="{FF2B5EF4-FFF2-40B4-BE49-F238E27FC236}">
                <a16:creationId xmlns:a16="http://schemas.microsoft.com/office/drawing/2014/main" id="{B2CBF67E-B0DB-40C0-88E9-3A2FDC4DB77A}"/>
              </a:ext>
            </a:extLst>
          </p:cNvPr>
          <p:cNvSpPr txBox="1"/>
          <p:nvPr/>
        </p:nvSpPr>
        <p:spPr>
          <a:xfrm>
            <a:off x="7601803" y="4208358"/>
            <a:ext cx="4023360" cy="2308324"/>
          </a:xfrm>
          <a:prstGeom prst="rect">
            <a:avLst/>
          </a:prstGeom>
          <a:noFill/>
        </p:spPr>
        <p:txBody>
          <a:bodyPr wrap="square" rtlCol="0" anchor="t">
            <a:spAutoFit/>
          </a:bodyPr>
          <a:lstStyle/>
          <a:p>
            <a:pPr marL="342900" indent="-342900">
              <a:buFont typeface="Arial"/>
              <a:buChar char="•"/>
            </a:pPr>
            <a:r>
              <a:rPr lang="en-US" sz="2400">
                <a:latin typeface="Georgia"/>
              </a:rPr>
              <a:t>Dave and Cheryl Duffield Foundation $1000 </a:t>
            </a:r>
            <a:endParaRPr lang="en-US">
              <a:latin typeface="Georgia"/>
            </a:endParaRPr>
          </a:p>
          <a:p>
            <a:pPr marL="342900" indent="-342900">
              <a:buFont typeface="Arial"/>
              <a:buChar char="•"/>
            </a:pPr>
            <a:r>
              <a:rPr lang="en-US" sz="2400">
                <a:latin typeface="Georgia"/>
              </a:rPr>
              <a:t>Ferrari Memorial Foundation $1,000</a:t>
            </a:r>
          </a:p>
          <a:p>
            <a:pPr marL="342900" indent="-342900">
              <a:buFont typeface="Arial"/>
              <a:buChar char="•"/>
            </a:pPr>
            <a:r>
              <a:rPr lang="en-US" sz="2400">
                <a:latin typeface="Georgia"/>
              </a:rPr>
              <a:t>The Horn Scholarship $500</a:t>
            </a:r>
          </a:p>
        </p:txBody>
      </p:sp>
      <p:sp>
        <p:nvSpPr>
          <p:cNvPr id="6" name="TextBox 5">
            <a:extLst>
              <a:ext uri="{FF2B5EF4-FFF2-40B4-BE49-F238E27FC236}">
                <a16:creationId xmlns:a16="http://schemas.microsoft.com/office/drawing/2014/main" id="{B602967E-9C86-4E99-920D-0CD559A208D3}"/>
              </a:ext>
            </a:extLst>
          </p:cNvPr>
          <p:cNvSpPr txBox="1"/>
          <p:nvPr/>
        </p:nvSpPr>
        <p:spPr>
          <a:xfrm>
            <a:off x="7601803" y="1719618"/>
            <a:ext cx="2911573" cy="523220"/>
          </a:xfrm>
          <a:prstGeom prst="rect">
            <a:avLst/>
          </a:prstGeom>
          <a:noFill/>
        </p:spPr>
        <p:txBody>
          <a:bodyPr wrap="square" rtlCol="0" anchor="t">
            <a:spAutoFit/>
          </a:bodyPr>
          <a:lstStyle/>
          <a:p>
            <a:r>
              <a:rPr lang="en-US" sz="2800">
                <a:latin typeface="Georgia"/>
              </a:rPr>
              <a:t>Sierra College </a:t>
            </a:r>
          </a:p>
        </p:txBody>
      </p:sp>
    </p:spTree>
    <p:extLst>
      <p:ext uri="{BB962C8B-B14F-4D97-AF65-F5344CB8AC3E}">
        <p14:creationId xmlns:p14="http://schemas.microsoft.com/office/powerpoint/2010/main" val="346767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D041-88FA-4C52-B7A1-ED4886AC42C1}"/>
              </a:ext>
            </a:extLst>
          </p:cNvPr>
          <p:cNvSpPr>
            <a:spLocks noGrp="1"/>
          </p:cNvSpPr>
          <p:nvPr>
            <p:ph type="title"/>
          </p:nvPr>
        </p:nvSpPr>
        <p:spPr/>
        <p:txBody>
          <a:bodyPr>
            <a:noAutofit/>
          </a:bodyPr>
          <a:lstStyle/>
          <a:p>
            <a:pPr algn="ctr"/>
            <a:r>
              <a:rPr lang="en-US" sz="6600">
                <a:solidFill>
                  <a:srgbClr val="90C226"/>
                </a:solidFill>
                <a:latin typeface="Georgia"/>
              </a:rPr>
              <a:t>Cristina </a:t>
            </a:r>
            <a:br>
              <a:rPr lang="en-US" sz="6600">
                <a:solidFill>
                  <a:srgbClr val="FFFFFF"/>
                </a:solidFill>
                <a:latin typeface="Georgia"/>
              </a:rPr>
            </a:br>
            <a:r>
              <a:rPr lang="en-US" sz="6600">
                <a:solidFill>
                  <a:srgbClr val="90C226"/>
                </a:solidFill>
                <a:latin typeface="Georgia"/>
              </a:rPr>
              <a:t>Cervantes Cruz</a:t>
            </a:r>
            <a:endParaRPr lang="en-US" sz="6600"/>
          </a:p>
        </p:txBody>
      </p:sp>
    </p:spTree>
    <p:extLst>
      <p:ext uri="{BB962C8B-B14F-4D97-AF65-F5344CB8AC3E}">
        <p14:creationId xmlns:p14="http://schemas.microsoft.com/office/powerpoint/2010/main" val="1915719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88A57-6298-4BE8-A9F2-DEC9E7D5D5E9}"/>
              </a:ext>
            </a:extLst>
          </p:cNvPr>
          <p:cNvSpPr>
            <a:spLocks noGrp="1"/>
          </p:cNvSpPr>
          <p:nvPr>
            <p:ph type="title"/>
          </p:nvPr>
        </p:nvSpPr>
        <p:spPr>
          <a:xfrm>
            <a:off x="226868" y="218079"/>
            <a:ext cx="3308865" cy="818144"/>
          </a:xfrm>
        </p:spPr>
        <p:txBody>
          <a:bodyPr vert="horz" lIns="91440" tIns="45720" rIns="91440" bIns="45720" rtlCol="0" anchor="b">
            <a:noAutofit/>
          </a:bodyPr>
          <a:lstStyle/>
          <a:p>
            <a:br>
              <a:rPr lang="en-US"/>
            </a:br>
            <a:endParaRPr lang="en-US"/>
          </a:p>
        </p:txBody>
      </p:sp>
      <p:pic>
        <p:nvPicPr>
          <p:cNvPr id="5" name="Content Placeholder 4" descr="A picture containing indoor, bed, small, child&#10;&#10;Description automatically generated">
            <a:extLst>
              <a:ext uri="{FF2B5EF4-FFF2-40B4-BE49-F238E27FC236}">
                <a16:creationId xmlns:a16="http://schemas.microsoft.com/office/drawing/2014/main" id="{71A2A06E-16AE-4BCE-9675-7F869F62E5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206" r="9786" b="9091"/>
          <a:stretch/>
        </p:blipFill>
        <p:spPr>
          <a:xfrm rot="16200000">
            <a:off x="4645221" y="-688779"/>
            <a:ext cx="6858000" cy="8235558"/>
          </a:xfrm>
          <a:prstGeom prst="rect">
            <a:avLst/>
          </a:prstGeom>
        </p:spPr>
      </p:pic>
      <p:sp>
        <p:nvSpPr>
          <p:cNvPr id="3" name="TextBox 2">
            <a:extLst>
              <a:ext uri="{FF2B5EF4-FFF2-40B4-BE49-F238E27FC236}">
                <a16:creationId xmlns:a16="http://schemas.microsoft.com/office/drawing/2014/main" id="{A6EFB46C-958C-4AD7-9B22-E8314989B349}"/>
              </a:ext>
            </a:extLst>
          </p:cNvPr>
          <p:cNvSpPr txBox="1"/>
          <p:nvPr/>
        </p:nvSpPr>
        <p:spPr>
          <a:xfrm>
            <a:off x="130821" y="1846567"/>
            <a:ext cx="1822468" cy="1015663"/>
          </a:xfrm>
          <a:prstGeom prst="rect">
            <a:avLst/>
          </a:prstGeom>
          <a:noFill/>
        </p:spPr>
        <p:txBody>
          <a:bodyPr wrap="square" rtlCol="0" anchor="t">
            <a:spAutoFit/>
          </a:bodyPr>
          <a:lstStyle/>
          <a:p>
            <a:r>
              <a:rPr lang="en-US" sz="2000" i="1">
                <a:latin typeface="Georgia"/>
              </a:rPr>
              <a:t>Determined</a:t>
            </a:r>
            <a:endParaRPr lang="en-US" i="1">
              <a:latin typeface="Georgia"/>
            </a:endParaRPr>
          </a:p>
          <a:p>
            <a:r>
              <a:rPr lang="en-US" sz="2000" i="1">
                <a:latin typeface="Georgia"/>
              </a:rPr>
              <a:t>Decorated</a:t>
            </a:r>
          </a:p>
          <a:p>
            <a:r>
              <a:rPr lang="en-US" sz="2000" i="1">
                <a:latin typeface="Georgia"/>
              </a:rPr>
              <a:t>Advocate</a:t>
            </a:r>
          </a:p>
        </p:txBody>
      </p:sp>
      <p:sp>
        <p:nvSpPr>
          <p:cNvPr id="4" name="TextBox 3">
            <a:extLst>
              <a:ext uri="{FF2B5EF4-FFF2-40B4-BE49-F238E27FC236}">
                <a16:creationId xmlns:a16="http://schemas.microsoft.com/office/drawing/2014/main" id="{22C9F66B-C7EE-4EBD-8CE8-4887A17C9129}"/>
              </a:ext>
            </a:extLst>
          </p:cNvPr>
          <p:cNvSpPr txBox="1"/>
          <p:nvPr/>
        </p:nvSpPr>
        <p:spPr>
          <a:xfrm>
            <a:off x="-3781" y="2977906"/>
            <a:ext cx="4236681" cy="3785652"/>
          </a:xfrm>
          <a:prstGeom prst="rect">
            <a:avLst/>
          </a:prstGeom>
          <a:noFill/>
        </p:spPr>
        <p:txBody>
          <a:bodyPr wrap="square" rtlCol="0" anchor="t">
            <a:spAutoFit/>
          </a:bodyPr>
          <a:lstStyle/>
          <a:p>
            <a:pPr marL="342900" indent="-342900">
              <a:buFont typeface="Arial"/>
              <a:buChar char="•"/>
            </a:pPr>
            <a:r>
              <a:rPr lang="en-US" sz="2000">
                <a:latin typeface="Georgia"/>
              </a:rPr>
              <a:t>Dave and Cheryl Duffield Foundation $1,000</a:t>
            </a:r>
            <a:endParaRPr lang="en-US"/>
          </a:p>
          <a:p>
            <a:pPr marL="342900" indent="-342900">
              <a:buFont typeface="Arial"/>
              <a:buChar char="•"/>
            </a:pPr>
            <a:r>
              <a:rPr lang="en-US" sz="2000">
                <a:latin typeface="Georgia"/>
              </a:rPr>
              <a:t>ITSA Conor Bujeaux Scholarship $1,000 </a:t>
            </a:r>
            <a:endParaRPr lang="en-US"/>
          </a:p>
          <a:p>
            <a:pPr marL="342900" indent="-342900">
              <a:buFont typeface="Arial"/>
              <a:buChar char="•"/>
            </a:pPr>
            <a:r>
              <a:rPr lang="en-US" sz="2000">
                <a:latin typeface="Georgia"/>
              </a:rPr>
              <a:t>P.E.O. Chapter AC Incline Village $2,000 </a:t>
            </a:r>
            <a:endParaRPr lang="en-US"/>
          </a:p>
          <a:p>
            <a:pPr marL="342900" indent="-342900">
              <a:buFont typeface="Arial"/>
              <a:buChar char="•"/>
            </a:pPr>
            <a:r>
              <a:rPr lang="en-US" sz="2000">
                <a:latin typeface="Georgia"/>
              </a:rPr>
              <a:t>Rotary Club of Tahoe-Incline (Service Above Self) $5,000</a:t>
            </a:r>
            <a:endParaRPr lang="en-US"/>
          </a:p>
          <a:p>
            <a:pPr marL="342900" indent="-342900">
              <a:buFont typeface="Arial"/>
              <a:buChar char="•"/>
            </a:pPr>
            <a:r>
              <a:rPr lang="en-US" sz="2000">
                <a:latin typeface="Georgia"/>
              </a:rPr>
              <a:t>We the People Alumni $1,000 </a:t>
            </a:r>
          </a:p>
          <a:p>
            <a:endParaRPr lang="en-US" sz="2000">
              <a:latin typeface="Georgia"/>
            </a:endParaRPr>
          </a:p>
          <a:p>
            <a:r>
              <a:rPr lang="en-US" sz="2000" i="1">
                <a:latin typeface="Georgia"/>
              </a:rPr>
              <a:t>Seal of Bi-literacy in Spanish</a:t>
            </a:r>
          </a:p>
        </p:txBody>
      </p:sp>
      <p:sp>
        <p:nvSpPr>
          <p:cNvPr id="8" name="TextBox 7">
            <a:extLst>
              <a:ext uri="{FF2B5EF4-FFF2-40B4-BE49-F238E27FC236}">
                <a16:creationId xmlns:a16="http://schemas.microsoft.com/office/drawing/2014/main" id="{4BE709FA-C4B3-47AA-8A68-6D63198D03CA}"/>
              </a:ext>
            </a:extLst>
          </p:cNvPr>
          <p:cNvSpPr txBox="1"/>
          <p:nvPr/>
        </p:nvSpPr>
        <p:spPr>
          <a:xfrm>
            <a:off x="82148" y="1386052"/>
            <a:ext cx="3446991" cy="461665"/>
          </a:xfrm>
          <a:prstGeom prst="rect">
            <a:avLst/>
          </a:prstGeom>
          <a:noFill/>
        </p:spPr>
        <p:txBody>
          <a:bodyPr wrap="square" rtlCol="0" anchor="t">
            <a:spAutoFit/>
          </a:bodyPr>
          <a:lstStyle/>
          <a:p>
            <a:r>
              <a:rPr lang="en-US" sz="2400">
                <a:latin typeface="Georgia"/>
              </a:rPr>
              <a:t>University of NV Reno</a:t>
            </a:r>
          </a:p>
        </p:txBody>
      </p:sp>
      <p:sp>
        <p:nvSpPr>
          <p:cNvPr id="9" name="TextBox 8">
            <a:extLst>
              <a:ext uri="{FF2B5EF4-FFF2-40B4-BE49-F238E27FC236}">
                <a16:creationId xmlns:a16="http://schemas.microsoft.com/office/drawing/2014/main" id="{41025907-29D0-4BAC-BA2B-22FD9EA50B4F}"/>
              </a:ext>
            </a:extLst>
          </p:cNvPr>
          <p:cNvSpPr txBox="1"/>
          <p:nvPr/>
        </p:nvSpPr>
        <p:spPr>
          <a:xfrm>
            <a:off x="57150" y="65809"/>
            <a:ext cx="42585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90C226"/>
                </a:solidFill>
                <a:latin typeface="Georgia"/>
              </a:rPr>
              <a:t>Cristina </a:t>
            </a:r>
            <a:endParaRPr lang="en-US" sz="4000">
              <a:solidFill>
                <a:srgbClr val="FFFFFF"/>
              </a:solidFill>
              <a:latin typeface="Georgia"/>
            </a:endParaRPr>
          </a:p>
          <a:p>
            <a:r>
              <a:rPr lang="en-US" sz="4000">
                <a:solidFill>
                  <a:srgbClr val="90C226"/>
                </a:solidFill>
                <a:latin typeface="Georgia"/>
              </a:rPr>
              <a:t>Cervantes Cruz</a:t>
            </a:r>
            <a:endParaRPr lang="en-US" sz="4000">
              <a:latin typeface="Georgia"/>
            </a:endParaRPr>
          </a:p>
        </p:txBody>
      </p:sp>
    </p:spTree>
    <p:extLst>
      <p:ext uri="{BB962C8B-B14F-4D97-AF65-F5344CB8AC3E}">
        <p14:creationId xmlns:p14="http://schemas.microsoft.com/office/powerpoint/2010/main" val="202276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F15BA-5A1F-4C09-8CE3-2E4B1868A7C6}"/>
              </a:ext>
            </a:extLst>
          </p:cNvPr>
          <p:cNvSpPr>
            <a:spLocks noGrp="1"/>
          </p:cNvSpPr>
          <p:nvPr>
            <p:ph type="title"/>
          </p:nvPr>
        </p:nvSpPr>
        <p:spPr/>
        <p:txBody>
          <a:bodyPr>
            <a:normAutofit/>
          </a:bodyPr>
          <a:lstStyle/>
          <a:p>
            <a:pPr algn="ctr"/>
            <a:r>
              <a:rPr lang="en-US" sz="6600">
                <a:latin typeface="Georgia"/>
              </a:rPr>
              <a:t>Madison Corneil</a:t>
            </a:r>
            <a:endParaRPr lang="en-US" sz="6600"/>
          </a:p>
        </p:txBody>
      </p:sp>
    </p:spTree>
    <p:extLst>
      <p:ext uri="{BB962C8B-B14F-4D97-AF65-F5344CB8AC3E}">
        <p14:creationId xmlns:p14="http://schemas.microsoft.com/office/powerpoint/2010/main" val="1132115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EFD8-C6ED-48B4-9A0A-EA3A4E79FCEA}"/>
              </a:ext>
            </a:extLst>
          </p:cNvPr>
          <p:cNvSpPr>
            <a:spLocks noGrp="1"/>
          </p:cNvSpPr>
          <p:nvPr>
            <p:ph type="title"/>
          </p:nvPr>
        </p:nvSpPr>
        <p:spPr>
          <a:xfrm>
            <a:off x="114299" y="83273"/>
            <a:ext cx="2291542" cy="1359241"/>
          </a:xfrm>
        </p:spPr>
        <p:txBody>
          <a:bodyPr vert="horz" lIns="91440" tIns="45720" rIns="91440" bIns="45720" rtlCol="0" anchor="b">
            <a:normAutofit fontScale="90000"/>
          </a:bodyPr>
          <a:lstStyle/>
          <a:p>
            <a:r>
              <a:rPr lang="en-US" sz="4800">
                <a:latin typeface="Georgia"/>
              </a:rPr>
              <a:t>Madison Corneil</a:t>
            </a:r>
          </a:p>
        </p:txBody>
      </p:sp>
      <p:pic>
        <p:nvPicPr>
          <p:cNvPr id="5" name="Content Placeholder 4" descr="A person standing in a field&#10;&#10;Description automatically generated">
            <a:extLst>
              <a:ext uri="{FF2B5EF4-FFF2-40B4-BE49-F238E27FC236}">
                <a16:creationId xmlns:a16="http://schemas.microsoft.com/office/drawing/2014/main" id="{338A0427-4F0E-4B83-A9B4-0D8550BCF4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196" r="9090" b="29379"/>
          <a:stretch/>
        </p:blipFill>
        <p:spPr>
          <a:xfrm>
            <a:off x="3523488" y="10"/>
            <a:ext cx="8668512" cy="6857990"/>
          </a:xfrm>
          <a:prstGeom prst="rect">
            <a:avLst/>
          </a:prstGeom>
        </p:spPr>
      </p:pic>
      <p:sp>
        <p:nvSpPr>
          <p:cNvPr id="3" name="TextBox 2">
            <a:extLst>
              <a:ext uri="{FF2B5EF4-FFF2-40B4-BE49-F238E27FC236}">
                <a16:creationId xmlns:a16="http://schemas.microsoft.com/office/drawing/2014/main" id="{9D8A7C6A-55E4-4F46-BB83-06F0570DD9B6}"/>
              </a:ext>
            </a:extLst>
          </p:cNvPr>
          <p:cNvSpPr txBox="1"/>
          <p:nvPr/>
        </p:nvSpPr>
        <p:spPr>
          <a:xfrm>
            <a:off x="254029" y="2410754"/>
            <a:ext cx="1828253" cy="1015663"/>
          </a:xfrm>
          <a:prstGeom prst="rect">
            <a:avLst/>
          </a:prstGeom>
          <a:noFill/>
        </p:spPr>
        <p:txBody>
          <a:bodyPr wrap="square" rtlCol="0" anchor="t">
            <a:spAutoFit/>
          </a:bodyPr>
          <a:lstStyle/>
          <a:p>
            <a:r>
              <a:rPr lang="en-US" sz="2000" i="1">
                <a:latin typeface="Georgia"/>
                <a:ea typeface="+mn-lt"/>
                <a:cs typeface="+mn-lt"/>
              </a:rPr>
              <a:t>Prodigious</a:t>
            </a:r>
            <a:endParaRPr lang="en-US" sz="2000" i="1">
              <a:latin typeface="Georgia"/>
            </a:endParaRPr>
          </a:p>
          <a:p>
            <a:r>
              <a:rPr lang="en-US" sz="2000" i="1">
                <a:latin typeface="Georgia"/>
              </a:rPr>
              <a:t>Caring</a:t>
            </a:r>
          </a:p>
          <a:p>
            <a:r>
              <a:rPr lang="en-US" sz="2000" i="1">
                <a:latin typeface="Georgia"/>
              </a:rPr>
              <a:t>Dependable</a:t>
            </a:r>
          </a:p>
        </p:txBody>
      </p:sp>
      <p:sp>
        <p:nvSpPr>
          <p:cNvPr id="4" name="TextBox 3">
            <a:extLst>
              <a:ext uri="{FF2B5EF4-FFF2-40B4-BE49-F238E27FC236}">
                <a16:creationId xmlns:a16="http://schemas.microsoft.com/office/drawing/2014/main" id="{2305F8E8-C930-4531-9424-D70E420930B6}"/>
              </a:ext>
            </a:extLst>
          </p:cNvPr>
          <p:cNvSpPr txBox="1"/>
          <p:nvPr/>
        </p:nvSpPr>
        <p:spPr>
          <a:xfrm>
            <a:off x="115484" y="3818769"/>
            <a:ext cx="3260144" cy="2537227"/>
          </a:xfrm>
          <a:prstGeom prst="rect">
            <a:avLst/>
          </a:prstGeom>
          <a:noFill/>
        </p:spPr>
        <p:txBody>
          <a:bodyPr wrap="square" rtlCol="0" anchor="t">
            <a:spAutoFit/>
          </a:bodyPr>
          <a:lstStyle/>
          <a:p>
            <a:pPr marL="342900" indent="-342900">
              <a:buFont typeface="Arial"/>
              <a:buChar char="•"/>
            </a:pPr>
            <a:r>
              <a:rPr lang="en-US" sz="2000">
                <a:latin typeface="Georgia"/>
              </a:rPr>
              <a:t>AAUW Tahoe Nevada Scholarship $3,000 renewable </a:t>
            </a:r>
            <a:endParaRPr lang="en-US"/>
          </a:p>
          <a:p>
            <a:pPr marL="342900" indent="-342900">
              <a:buFont typeface="Arial"/>
              <a:buChar char="•"/>
            </a:pPr>
            <a:r>
              <a:rPr lang="en-US" sz="2000">
                <a:latin typeface="Georgia"/>
              </a:rPr>
              <a:t>Clifford and </a:t>
            </a:r>
            <a:r>
              <a:rPr lang="en-US" sz="2000" err="1">
                <a:latin typeface="Georgia"/>
              </a:rPr>
              <a:t>Iljosa</a:t>
            </a:r>
            <a:r>
              <a:rPr lang="en-US" sz="2000">
                <a:latin typeface="Georgia"/>
              </a:rPr>
              <a:t> Dobler $2,000 </a:t>
            </a:r>
          </a:p>
          <a:p>
            <a:pPr marL="342900" indent="-342900">
              <a:buFont typeface="Arial"/>
              <a:buChar char="•"/>
            </a:pPr>
            <a:r>
              <a:rPr lang="en-US" sz="2000" err="1">
                <a:latin typeface="Georgia"/>
              </a:rPr>
              <a:t>Hanni</a:t>
            </a:r>
            <a:r>
              <a:rPr lang="en-US" sz="2000">
                <a:latin typeface="Georgia"/>
              </a:rPr>
              <a:t> B. Memorial Scholarship $1,000</a:t>
            </a:r>
          </a:p>
          <a:p>
            <a:pPr marL="342900" indent="-342900">
              <a:buFont typeface="Arial"/>
              <a:buChar char="•"/>
            </a:pPr>
            <a:r>
              <a:rPr lang="en-US" sz="2000">
                <a:latin typeface="Georgia"/>
              </a:rPr>
              <a:t>Hyatt Regency $750</a:t>
            </a:r>
          </a:p>
        </p:txBody>
      </p:sp>
      <p:sp>
        <p:nvSpPr>
          <p:cNvPr id="6" name="TextBox 5">
            <a:extLst>
              <a:ext uri="{FF2B5EF4-FFF2-40B4-BE49-F238E27FC236}">
                <a16:creationId xmlns:a16="http://schemas.microsoft.com/office/drawing/2014/main" id="{BF94A87A-DF75-493D-ABE4-75A75644F34D}"/>
              </a:ext>
            </a:extLst>
          </p:cNvPr>
          <p:cNvSpPr txBox="1"/>
          <p:nvPr/>
        </p:nvSpPr>
        <p:spPr>
          <a:xfrm>
            <a:off x="115483" y="1615695"/>
            <a:ext cx="4194174" cy="523220"/>
          </a:xfrm>
          <a:prstGeom prst="rect">
            <a:avLst/>
          </a:prstGeom>
          <a:noFill/>
        </p:spPr>
        <p:txBody>
          <a:bodyPr wrap="square" rtlCol="0" anchor="t">
            <a:spAutoFit/>
          </a:bodyPr>
          <a:lstStyle/>
          <a:p>
            <a:r>
              <a:rPr lang="en-US" sz="2800">
                <a:latin typeface="Georgia"/>
              </a:rPr>
              <a:t>Cal Poly San Luis Obispo</a:t>
            </a:r>
          </a:p>
        </p:txBody>
      </p:sp>
    </p:spTree>
    <p:extLst>
      <p:ext uri="{BB962C8B-B14F-4D97-AF65-F5344CB8AC3E}">
        <p14:creationId xmlns:p14="http://schemas.microsoft.com/office/powerpoint/2010/main" val="331852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6B5F-506E-4CA7-9A5D-00FF029E10F7}"/>
              </a:ext>
            </a:extLst>
          </p:cNvPr>
          <p:cNvSpPr>
            <a:spLocks noGrp="1"/>
          </p:cNvSpPr>
          <p:nvPr>
            <p:ph type="title"/>
          </p:nvPr>
        </p:nvSpPr>
        <p:spPr/>
        <p:txBody>
          <a:bodyPr>
            <a:normAutofit/>
          </a:bodyPr>
          <a:lstStyle/>
          <a:p>
            <a:pPr algn="ctr"/>
            <a:r>
              <a:rPr lang="en-US" sz="6600">
                <a:latin typeface="Georgia"/>
              </a:rPr>
              <a:t>Garen Cross</a:t>
            </a:r>
            <a:endParaRPr lang="en-US" sz="6600"/>
          </a:p>
        </p:txBody>
      </p:sp>
    </p:spTree>
    <p:extLst>
      <p:ext uri="{BB962C8B-B14F-4D97-AF65-F5344CB8AC3E}">
        <p14:creationId xmlns:p14="http://schemas.microsoft.com/office/powerpoint/2010/main" val="335876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6FC2-BF1F-408E-9E96-E4DF84F5031B}"/>
              </a:ext>
            </a:extLst>
          </p:cNvPr>
          <p:cNvSpPr>
            <a:spLocks noGrp="1"/>
          </p:cNvSpPr>
          <p:nvPr>
            <p:ph type="title"/>
          </p:nvPr>
        </p:nvSpPr>
        <p:spPr>
          <a:xfrm>
            <a:off x="164082" y="129246"/>
            <a:ext cx="3521133" cy="1038582"/>
          </a:xfrm>
        </p:spPr>
        <p:txBody>
          <a:bodyPr vert="horz" lIns="91440" tIns="45720" rIns="91440" bIns="45720" rtlCol="0" anchor="b">
            <a:normAutofit/>
          </a:bodyPr>
          <a:lstStyle/>
          <a:p>
            <a:r>
              <a:rPr lang="en-US" sz="4800">
                <a:latin typeface="Georgia"/>
              </a:rPr>
              <a:t>Garen Cross</a:t>
            </a:r>
          </a:p>
        </p:txBody>
      </p:sp>
      <p:pic>
        <p:nvPicPr>
          <p:cNvPr id="5" name="Content Placeholder 4" descr="A person standing in front of a window&#10;&#10;Description automatically generated">
            <a:extLst>
              <a:ext uri="{FF2B5EF4-FFF2-40B4-BE49-F238E27FC236}">
                <a16:creationId xmlns:a16="http://schemas.microsoft.com/office/drawing/2014/main" id="{E7117D75-0EAD-49BC-A825-914B3D203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12" t="2165" r="12102" b="46410"/>
          <a:stretch/>
        </p:blipFill>
        <p:spPr>
          <a:xfrm>
            <a:off x="4008397" y="10"/>
            <a:ext cx="8183603" cy="6857990"/>
          </a:xfrm>
          <a:prstGeom prst="rect">
            <a:avLst/>
          </a:prstGeom>
        </p:spPr>
      </p:pic>
      <p:sp>
        <p:nvSpPr>
          <p:cNvPr id="3" name="TextBox 2">
            <a:extLst>
              <a:ext uri="{FF2B5EF4-FFF2-40B4-BE49-F238E27FC236}">
                <a16:creationId xmlns:a16="http://schemas.microsoft.com/office/drawing/2014/main" id="{B63A98AB-B0B9-432A-B7CE-E6FEAECCFCB5}"/>
              </a:ext>
            </a:extLst>
          </p:cNvPr>
          <p:cNvSpPr txBox="1"/>
          <p:nvPr/>
        </p:nvSpPr>
        <p:spPr>
          <a:xfrm>
            <a:off x="165923" y="2047374"/>
            <a:ext cx="1905423" cy="1015663"/>
          </a:xfrm>
          <a:prstGeom prst="rect">
            <a:avLst/>
          </a:prstGeom>
          <a:noFill/>
        </p:spPr>
        <p:txBody>
          <a:bodyPr wrap="square" rtlCol="0" anchor="t">
            <a:spAutoFit/>
          </a:bodyPr>
          <a:lstStyle/>
          <a:p>
            <a:r>
              <a:rPr lang="en-US" sz="2000" i="1">
                <a:latin typeface="Georgia"/>
              </a:rPr>
              <a:t>Adventurous</a:t>
            </a:r>
          </a:p>
          <a:p>
            <a:r>
              <a:rPr lang="en-US" sz="2000" i="1">
                <a:latin typeface="Georgia"/>
              </a:rPr>
              <a:t>Resilient</a:t>
            </a:r>
          </a:p>
          <a:p>
            <a:r>
              <a:rPr lang="en-US" sz="2000" i="1">
                <a:latin typeface="Georgia"/>
              </a:rPr>
              <a:t>Polyglot</a:t>
            </a:r>
          </a:p>
        </p:txBody>
      </p:sp>
      <p:sp>
        <p:nvSpPr>
          <p:cNvPr id="4" name="TextBox 3">
            <a:extLst>
              <a:ext uri="{FF2B5EF4-FFF2-40B4-BE49-F238E27FC236}">
                <a16:creationId xmlns:a16="http://schemas.microsoft.com/office/drawing/2014/main" id="{758F371D-5598-4F83-AE30-D3CB328A20BE}"/>
              </a:ext>
            </a:extLst>
          </p:cNvPr>
          <p:cNvSpPr txBox="1"/>
          <p:nvPr/>
        </p:nvSpPr>
        <p:spPr>
          <a:xfrm>
            <a:off x="116604" y="3530260"/>
            <a:ext cx="4299045" cy="2862322"/>
          </a:xfrm>
          <a:prstGeom prst="rect">
            <a:avLst/>
          </a:prstGeom>
          <a:noFill/>
        </p:spPr>
        <p:txBody>
          <a:bodyPr wrap="square" rtlCol="0" anchor="t">
            <a:spAutoFit/>
          </a:bodyPr>
          <a:lstStyle/>
          <a:p>
            <a:pPr marL="342900" indent="-342900">
              <a:buFont typeface="Arial"/>
              <a:buChar char="•"/>
            </a:pPr>
            <a:r>
              <a:rPr lang="en-US" sz="2000" dirty="0">
                <a:latin typeface="Georgia"/>
              </a:rPr>
              <a:t>Incline Village Realtors $1000</a:t>
            </a:r>
            <a:endParaRPr lang="en-US" dirty="0">
              <a:latin typeface="Georgia"/>
            </a:endParaRPr>
          </a:p>
          <a:p>
            <a:pPr marL="342900" indent="-342900">
              <a:buFont typeface="Arial"/>
              <a:buChar char="•"/>
            </a:pPr>
            <a:r>
              <a:rPr lang="en-US" sz="2000">
                <a:latin typeface="Georgia"/>
              </a:rPr>
              <a:t>U.S. Army ROTC Scholarship $274,720</a:t>
            </a:r>
          </a:p>
          <a:p>
            <a:endParaRPr lang="en-US" sz="2000">
              <a:latin typeface="Georgia"/>
            </a:endParaRPr>
          </a:p>
          <a:p>
            <a:r>
              <a:rPr lang="en-US" sz="2000" i="1" dirty="0">
                <a:latin typeface="Georgia"/>
              </a:rPr>
              <a:t>AP Capstone Diploma Candidate</a:t>
            </a:r>
          </a:p>
          <a:p>
            <a:r>
              <a:rPr lang="en-US" sz="2000" i="1" dirty="0">
                <a:latin typeface="Georgia"/>
              </a:rPr>
              <a:t>AP Scholar with Distinction</a:t>
            </a:r>
          </a:p>
          <a:p>
            <a:r>
              <a:rPr lang="en-US" sz="2000" i="1" dirty="0">
                <a:latin typeface="Georgia"/>
                <a:ea typeface="+mn-lt"/>
                <a:cs typeface="+mn-lt"/>
              </a:rPr>
              <a:t>Seal of Bi-literacy in Spanish, French, Russian</a:t>
            </a:r>
          </a:p>
          <a:p>
            <a:r>
              <a:rPr lang="en-US" sz="2000" i="1" dirty="0">
                <a:latin typeface="Georgia"/>
              </a:rPr>
              <a:t>STEM/STEAM Diploma</a:t>
            </a:r>
          </a:p>
        </p:txBody>
      </p:sp>
      <p:sp>
        <p:nvSpPr>
          <p:cNvPr id="6" name="TextBox 5">
            <a:extLst>
              <a:ext uri="{FF2B5EF4-FFF2-40B4-BE49-F238E27FC236}">
                <a16:creationId xmlns:a16="http://schemas.microsoft.com/office/drawing/2014/main" id="{F5555BB2-13EA-4F11-9E1C-AE2BECC60DF2}"/>
              </a:ext>
            </a:extLst>
          </p:cNvPr>
          <p:cNvSpPr txBox="1"/>
          <p:nvPr/>
        </p:nvSpPr>
        <p:spPr>
          <a:xfrm>
            <a:off x="75115" y="1343038"/>
            <a:ext cx="3548418" cy="523220"/>
          </a:xfrm>
          <a:prstGeom prst="rect">
            <a:avLst/>
          </a:prstGeom>
          <a:noFill/>
        </p:spPr>
        <p:txBody>
          <a:bodyPr wrap="square" rtlCol="0" anchor="t">
            <a:spAutoFit/>
          </a:bodyPr>
          <a:lstStyle/>
          <a:p>
            <a:r>
              <a:rPr lang="en-US" sz="2800">
                <a:latin typeface="Georgia"/>
              </a:rPr>
              <a:t>Dickinson University</a:t>
            </a:r>
          </a:p>
        </p:txBody>
      </p:sp>
    </p:spTree>
    <p:extLst>
      <p:ext uri="{BB962C8B-B14F-4D97-AF65-F5344CB8AC3E}">
        <p14:creationId xmlns:p14="http://schemas.microsoft.com/office/powerpoint/2010/main" val="557026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7AC0-0034-4F76-A888-3DD2E1C64A45}"/>
              </a:ext>
            </a:extLst>
          </p:cNvPr>
          <p:cNvSpPr>
            <a:spLocks noGrp="1"/>
          </p:cNvSpPr>
          <p:nvPr>
            <p:ph type="title"/>
          </p:nvPr>
        </p:nvSpPr>
        <p:spPr/>
        <p:txBody>
          <a:bodyPr>
            <a:normAutofit/>
          </a:bodyPr>
          <a:lstStyle/>
          <a:p>
            <a:pPr algn="ctr"/>
            <a:r>
              <a:rPr lang="en-US" sz="6600">
                <a:latin typeface="Georgia"/>
              </a:rPr>
              <a:t>Jaret Cross</a:t>
            </a:r>
            <a:endParaRPr lang="en-US" sz="6600"/>
          </a:p>
        </p:txBody>
      </p:sp>
    </p:spTree>
    <p:extLst>
      <p:ext uri="{BB962C8B-B14F-4D97-AF65-F5344CB8AC3E}">
        <p14:creationId xmlns:p14="http://schemas.microsoft.com/office/powerpoint/2010/main" val="3578207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CDB7-BF57-4727-A61F-734D65EF533C}"/>
              </a:ext>
            </a:extLst>
          </p:cNvPr>
          <p:cNvSpPr>
            <a:spLocks noGrp="1"/>
          </p:cNvSpPr>
          <p:nvPr>
            <p:ph type="title"/>
          </p:nvPr>
        </p:nvSpPr>
        <p:spPr>
          <a:xfrm>
            <a:off x="123140" y="562900"/>
            <a:ext cx="4023360" cy="586121"/>
          </a:xfrm>
        </p:spPr>
        <p:txBody>
          <a:bodyPr vert="horz" lIns="91440" tIns="45720" rIns="91440" bIns="45720" rtlCol="0" anchor="b">
            <a:noAutofit/>
          </a:bodyPr>
          <a:lstStyle/>
          <a:p>
            <a:r>
              <a:rPr lang="en-US" sz="4400">
                <a:latin typeface="Georgia"/>
              </a:rPr>
              <a:t>Jaret Cross</a:t>
            </a:r>
          </a:p>
        </p:txBody>
      </p:sp>
      <p:pic>
        <p:nvPicPr>
          <p:cNvPr id="5" name="Content Placeholder 4" descr="A person standing on top of a grass covered field&#10;&#10;Description automatically generated">
            <a:extLst>
              <a:ext uri="{FF2B5EF4-FFF2-40B4-BE49-F238E27FC236}">
                <a16:creationId xmlns:a16="http://schemas.microsoft.com/office/drawing/2014/main" id="{266121E7-37A6-490A-9834-464E6019D5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573" r="9090" b="39003"/>
          <a:stretch/>
        </p:blipFill>
        <p:spPr>
          <a:xfrm>
            <a:off x="3774601" y="10"/>
            <a:ext cx="8417399" cy="6857990"/>
          </a:xfrm>
          <a:prstGeom prst="rect">
            <a:avLst/>
          </a:prstGeom>
        </p:spPr>
      </p:pic>
      <p:sp>
        <p:nvSpPr>
          <p:cNvPr id="3" name="TextBox 2">
            <a:extLst>
              <a:ext uri="{FF2B5EF4-FFF2-40B4-BE49-F238E27FC236}">
                <a16:creationId xmlns:a16="http://schemas.microsoft.com/office/drawing/2014/main" id="{59E94281-B131-4430-B3C2-B091F0F5580C}"/>
              </a:ext>
            </a:extLst>
          </p:cNvPr>
          <p:cNvSpPr txBox="1"/>
          <p:nvPr/>
        </p:nvSpPr>
        <p:spPr>
          <a:xfrm>
            <a:off x="123140" y="1976101"/>
            <a:ext cx="2982067" cy="1015663"/>
          </a:xfrm>
          <a:prstGeom prst="rect">
            <a:avLst/>
          </a:prstGeom>
          <a:noFill/>
        </p:spPr>
        <p:txBody>
          <a:bodyPr wrap="square" rtlCol="0" anchor="t">
            <a:spAutoFit/>
          </a:bodyPr>
          <a:lstStyle/>
          <a:p>
            <a:r>
              <a:rPr lang="en-US" sz="2000" i="1">
                <a:latin typeface="Georgia"/>
              </a:rPr>
              <a:t>Clever</a:t>
            </a:r>
          </a:p>
          <a:p>
            <a:r>
              <a:rPr lang="en-US" sz="2000" i="1">
                <a:latin typeface="Georgia"/>
                <a:ea typeface="+mn-lt"/>
                <a:cs typeface="+mn-lt"/>
              </a:rPr>
              <a:t>Accepting</a:t>
            </a:r>
            <a:endParaRPr lang="en-US" i="1">
              <a:latin typeface="Georgia"/>
            </a:endParaRPr>
          </a:p>
          <a:p>
            <a:r>
              <a:rPr lang="en-US" sz="2000" i="1">
                <a:latin typeface="Georgia"/>
              </a:rPr>
              <a:t>Self-Assured</a:t>
            </a:r>
          </a:p>
        </p:txBody>
      </p:sp>
      <p:sp>
        <p:nvSpPr>
          <p:cNvPr id="4" name="TextBox 3">
            <a:extLst>
              <a:ext uri="{FF2B5EF4-FFF2-40B4-BE49-F238E27FC236}">
                <a16:creationId xmlns:a16="http://schemas.microsoft.com/office/drawing/2014/main" id="{FE3481E7-9988-4554-8E35-C8CF46E68B5F}"/>
              </a:ext>
            </a:extLst>
          </p:cNvPr>
          <p:cNvSpPr txBox="1"/>
          <p:nvPr/>
        </p:nvSpPr>
        <p:spPr>
          <a:xfrm>
            <a:off x="123140" y="3403345"/>
            <a:ext cx="3648132" cy="3046988"/>
          </a:xfrm>
          <a:prstGeom prst="rect">
            <a:avLst/>
          </a:prstGeom>
          <a:noFill/>
        </p:spPr>
        <p:txBody>
          <a:bodyPr wrap="square" rtlCol="0" anchor="t">
            <a:spAutoFit/>
          </a:bodyPr>
          <a:lstStyle/>
          <a:p>
            <a:pPr marL="342900" indent="-342900">
              <a:buFont typeface="Arial"/>
              <a:buChar char="•"/>
            </a:pPr>
            <a:r>
              <a:rPr lang="en-US" sz="2400">
                <a:latin typeface="Georgia"/>
              </a:rPr>
              <a:t>Dave and Cheryl Duffield Foundation $1,000</a:t>
            </a:r>
          </a:p>
          <a:p>
            <a:endParaRPr lang="en-US" sz="2400">
              <a:latin typeface="Georgia"/>
            </a:endParaRPr>
          </a:p>
          <a:p>
            <a:r>
              <a:rPr lang="en-US" sz="2400" i="1">
                <a:latin typeface="Georgia"/>
              </a:rPr>
              <a:t>AP Scholar</a:t>
            </a:r>
          </a:p>
          <a:p>
            <a:r>
              <a:rPr lang="en-US" sz="2400" i="1">
                <a:latin typeface="Georgia"/>
              </a:rPr>
              <a:t>Seal of Bi-literacy in Spanish and French</a:t>
            </a:r>
          </a:p>
          <a:p>
            <a:r>
              <a:rPr lang="en-US" sz="2400" i="1">
                <a:latin typeface="Georgia"/>
              </a:rPr>
              <a:t>STEM/STEAM Diploma</a:t>
            </a:r>
          </a:p>
        </p:txBody>
      </p:sp>
      <p:sp>
        <p:nvSpPr>
          <p:cNvPr id="6" name="TextBox 5">
            <a:extLst>
              <a:ext uri="{FF2B5EF4-FFF2-40B4-BE49-F238E27FC236}">
                <a16:creationId xmlns:a16="http://schemas.microsoft.com/office/drawing/2014/main" id="{91595CF3-4352-4161-AC5B-86A6422A1BE7}"/>
              </a:ext>
            </a:extLst>
          </p:cNvPr>
          <p:cNvSpPr txBox="1"/>
          <p:nvPr/>
        </p:nvSpPr>
        <p:spPr>
          <a:xfrm>
            <a:off x="123140" y="1342579"/>
            <a:ext cx="2924930" cy="461665"/>
          </a:xfrm>
          <a:prstGeom prst="rect">
            <a:avLst/>
          </a:prstGeom>
          <a:noFill/>
        </p:spPr>
        <p:txBody>
          <a:bodyPr wrap="square" rtlCol="0" anchor="t">
            <a:spAutoFit/>
          </a:bodyPr>
          <a:lstStyle/>
          <a:p>
            <a:r>
              <a:rPr lang="en-US" sz="2400">
                <a:latin typeface="Georgia"/>
              </a:rPr>
              <a:t>University of Utah</a:t>
            </a:r>
          </a:p>
        </p:txBody>
      </p:sp>
    </p:spTree>
    <p:extLst>
      <p:ext uri="{BB962C8B-B14F-4D97-AF65-F5344CB8AC3E}">
        <p14:creationId xmlns:p14="http://schemas.microsoft.com/office/powerpoint/2010/main" val="2308213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DCB1-1388-4C54-8722-D34BEB0DDF2A}"/>
              </a:ext>
            </a:extLst>
          </p:cNvPr>
          <p:cNvSpPr>
            <a:spLocks noGrp="1"/>
          </p:cNvSpPr>
          <p:nvPr>
            <p:ph type="title"/>
          </p:nvPr>
        </p:nvSpPr>
        <p:spPr/>
        <p:txBody>
          <a:bodyPr>
            <a:normAutofit/>
          </a:bodyPr>
          <a:lstStyle/>
          <a:p>
            <a:pPr algn="ctr"/>
            <a:r>
              <a:rPr lang="en-US" sz="6600">
                <a:latin typeface="Georgia"/>
              </a:rPr>
              <a:t>Forrest </a:t>
            </a:r>
            <a:r>
              <a:rPr lang="en-US" sz="6600" err="1">
                <a:latin typeface="Georgia"/>
              </a:rPr>
              <a:t>Derr</a:t>
            </a:r>
            <a:endParaRPr lang="en-US" sz="6600"/>
          </a:p>
        </p:txBody>
      </p:sp>
    </p:spTree>
    <p:extLst>
      <p:ext uri="{BB962C8B-B14F-4D97-AF65-F5344CB8AC3E}">
        <p14:creationId xmlns:p14="http://schemas.microsoft.com/office/powerpoint/2010/main" val="163515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7715E-D346-47F7-BB2A-DA1FA07C98E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4" name="TextBox 3">
            <a:extLst>
              <a:ext uri="{FF2B5EF4-FFF2-40B4-BE49-F238E27FC236}">
                <a16:creationId xmlns:a16="http://schemas.microsoft.com/office/drawing/2014/main" id="{393433E9-5ABF-4A05-B81E-8B9D922D151A}"/>
              </a:ext>
            </a:extLst>
          </p:cNvPr>
          <p:cNvSpPr txBox="1"/>
          <p:nvPr/>
        </p:nvSpPr>
        <p:spPr>
          <a:xfrm>
            <a:off x="792736" y="734626"/>
            <a:ext cx="10610850" cy="5139869"/>
          </a:xfrm>
          <a:prstGeom prst="rect">
            <a:avLst/>
          </a:prstGeom>
          <a:noFill/>
        </p:spPr>
        <p:txBody>
          <a:bodyPr wrap="square" rtlCol="0" anchor="t">
            <a:spAutoFit/>
          </a:bodyPr>
          <a:lstStyle/>
          <a:p>
            <a:r>
              <a:rPr lang="en-US">
                <a:latin typeface="Georgia"/>
                <a:cs typeface="Times New Roman"/>
              </a:rPr>
              <a:t>I Am Old Glory</a:t>
            </a:r>
          </a:p>
          <a:p>
            <a:endParaRPr lang="en-US">
              <a:solidFill>
                <a:schemeClr val="bg1"/>
              </a:solidFill>
              <a:latin typeface="Georgia"/>
              <a:cs typeface="Times New Roman"/>
            </a:endParaRPr>
          </a:p>
          <a:p>
            <a:r>
              <a:rPr lang="en-US">
                <a:solidFill>
                  <a:schemeClr val="bg1"/>
                </a:solidFill>
                <a:latin typeface="Georgia"/>
                <a:cs typeface="Times New Roman"/>
              </a:rPr>
              <a:t>by Master Sergeant Percy Webb, USMC</a:t>
            </a:r>
          </a:p>
          <a:p>
            <a:endParaRPr lang="en-US">
              <a:solidFill>
                <a:schemeClr val="bg1"/>
              </a:solidFill>
              <a:latin typeface="Georgia"/>
              <a:cs typeface="Times New Roman"/>
            </a:endParaRPr>
          </a:p>
          <a:p>
            <a:r>
              <a:rPr lang="en-US" sz="1600">
                <a:solidFill>
                  <a:schemeClr val="bg1"/>
                </a:solidFill>
                <a:latin typeface="Georgia"/>
                <a:cs typeface="Times New Roman"/>
              </a:rPr>
              <a:t>For more than ten score years I have been the banner of hope and freedom for generation after generation of Americans.</a:t>
            </a:r>
          </a:p>
          <a:p>
            <a:endParaRPr lang="en-US" sz="1600">
              <a:solidFill>
                <a:schemeClr val="bg1"/>
              </a:solidFill>
              <a:latin typeface="Georgia"/>
              <a:cs typeface="Times New Roman"/>
            </a:endParaRPr>
          </a:p>
          <a:p>
            <a:r>
              <a:rPr lang="en-US" sz="1600">
                <a:solidFill>
                  <a:schemeClr val="bg1"/>
                </a:solidFill>
                <a:latin typeface="Georgia"/>
                <a:cs typeface="Times New Roman"/>
              </a:rPr>
              <a:t>Born amid the first flames of America's fight for freedom, I am the symbol of a country that has grown from a little group of thirteen colonies to a united nation of fifty sovereign states.</a:t>
            </a:r>
          </a:p>
          <a:p>
            <a:endParaRPr lang="en-US" sz="1600">
              <a:solidFill>
                <a:schemeClr val="bg1"/>
              </a:solidFill>
              <a:latin typeface="Georgia"/>
              <a:cs typeface="Times New Roman"/>
            </a:endParaRPr>
          </a:p>
          <a:p>
            <a:r>
              <a:rPr lang="en-US" sz="1600">
                <a:solidFill>
                  <a:schemeClr val="bg1"/>
                </a:solidFill>
                <a:latin typeface="Georgia"/>
                <a:cs typeface="Times New Roman"/>
              </a:rPr>
              <a:t>Planted firmly on the high pinnacle of American Faith my gently fluttering folds have proved an inspiration to untold millions.</a:t>
            </a:r>
          </a:p>
          <a:p>
            <a:endParaRPr lang="en-US" sz="1600">
              <a:solidFill>
                <a:schemeClr val="bg1"/>
              </a:solidFill>
              <a:latin typeface="Georgia"/>
              <a:cs typeface="Times New Roman"/>
            </a:endParaRPr>
          </a:p>
          <a:p>
            <a:r>
              <a:rPr lang="en-US" sz="1600">
                <a:solidFill>
                  <a:schemeClr val="bg1"/>
                </a:solidFill>
                <a:latin typeface="Georgia"/>
                <a:cs typeface="Times New Roman"/>
              </a:rPr>
              <a:t>Men have followed me into battle with unwavering courage. They have looked upon me as a symbol of national unity. They have prayed that they and their fellow citizens might continue to enjoy the life, liberty and pursuit of happiness, which have been granted to every American as the heritage of free men.</a:t>
            </a:r>
          </a:p>
          <a:p>
            <a:endParaRPr lang="en-US" sz="1600">
              <a:solidFill>
                <a:schemeClr val="bg1"/>
              </a:solidFill>
              <a:latin typeface="Georgia"/>
              <a:cs typeface="Times New Roman"/>
            </a:endParaRPr>
          </a:p>
          <a:p>
            <a:r>
              <a:rPr lang="en-US" sz="1600">
                <a:solidFill>
                  <a:schemeClr val="bg1"/>
                </a:solidFill>
                <a:latin typeface="Georgia"/>
                <a:cs typeface="Times New Roman"/>
              </a:rPr>
              <a:t>So long as men love liberty more than life itself; so long as they treasure the priceless privileges bought with the blood of our forefathers; so long as the principles of truth, justice and charity for all remain deeply rooted in human hearts, I shall continue to be the enduring banner of the United States of America.</a:t>
            </a:r>
          </a:p>
        </p:txBody>
      </p:sp>
    </p:spTree>
    <p:extLst>
      <p:ext uri="{BB962C8B-B14F-4D97-AF65-F5344CB8AC3E}">
        <p14:creationId xmlns:p14="http://schemas.microsoft.com/office/powerpoint/2010/main" val="1580689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BB1A-B9C3-4FC4-B22B-8AD9CC721083}"/>
              </a:ext>
            </a:extLst>
          </p:cNvPr>
          <p:cNvSpPr>
            <a:spLocks noGrp="1"/>
          </p:cNvSpPr>
          <p:nvPr>
            <p:ph type="title"/>
          </p:nvPr>
        </p:nvSpPr>
        <p:spPr>
          <a:xfrm>
            <a:off x="7697577" y="138546"/>
            <a:ext cx="3413781" cy="793966"/>
          </a:xfrm>
        </p:spPr>
        <p:txBody>
          <a:bodyPr vert="horz" lIns="91440" tIns="45720" rIns="91440" bIns="45720" rtlCol="0" anchor="b">
            <a:noAutofit/>
          </a:bodyPr>
          <a:lstStyle/>
          <a:p>
            <a:r>
              <a:rPr lang="en-US" sz="4400">
                <a:latin typeface="Georgia"/>
              </a:rPr>
              <a:t>Forrest </a:t>
            </a:r>
            <a:r>
              <a:rPr lang="en-US" sz="4400" err="1">
                <a:latin typeface="Georgia"/>
              </a:rPr>
              <a:t>Derr</a:t>
            </a:r>
            <a:endParaRPr lang="en-US" sz="4400">
              <a:latin typeface="Georgia"/>
            </a:endParaRPr>
          </a:p>
        </p:txBody>
      </p:sp>
      <p:pic>
        <p:nvPicPr>
          <p:cNvPr id="5" name="Content Placeholder 4" descr="A person sitting in front of a building&#10;&#10;Description automatically generated">
            <a:extLst>
              <a:ext uri="{FF2B5EF4-FFF2-40B4-BE49-F238E27FC236}">
                <a16:creationId xmlns:a16="http://schemas.microsoft.com/office/drawing/2014/main" id="{5E7648FE-21FB-4819-989D-23BA001BC0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71" r="1" b="40861"/>
          <a:stretch/>
        </p:blipFill>
        <p:spPr>
          <a:xfrm>
            <a:off x="-2" y="10"/>
            <a:ext cx="7698694" cy="6857990"/>
          </a:xfrm>
          <a:prstGeom prst="rect">
            <a:avLst/>
          </a:prstGeom>
        </p:spPr>
      </p:pic>
      <p:sp>
        <p:nvSpPr>
          <p:cNvPr id="3" name="TextBox 2">
            <a:extLst>
              <a:ext uri="{FF2B5EF4-FFF2-40B4-BE49-F238E27FC236}">
                <a16:creationId xmlns:a16="http://schemas.microsoft.com/office/drawing/2014/main" id="{39518710-EA99-409D-9381-BD451B6AB206}"/>
              </a:ext>
            </a:extLst>
          </p:cNvPr>
          <p:cNvSpPr txBox="1"/>
          <p:nvPr/>
        </p:nvSpPr>
        <p:spPr>
          <a:xfrm>
            <a:off x="7695489" y="1710451"/>
            <a:ext cx="2731168" cy="1015663"/>
          </a:xfrm>
          <a:prstGeom prst="rect">
            <a:avLst/>
          </a:prstGeom>
          <a:noFill/>
        </p:spPr>
        <p:txBody>
          <a:bodyPr wrap="square" rtlCol="0" anchor="t">
            <a:spAutoFit/>
          </a:bodyPr>
          <a:lstStyle/>
          <a:p>
            <a:r>
              <a:rPr lang="en-US" sz="2000" i="1">
                <a:latin typeface="Georgia"/>
                <a:ea typeface="+mn-lt"/>
                <a:cs typeface="+mn-lt"/>
              </a:rPr>
              <a:t>Altruistic</a:t>
            </a:r>
            <a:endParaRPr lang="en-US" i="1">
              <a:latin typeface="Georgia"/>
              <a:ea typeface="+mn-lt"/>
              <a:cs typeface="+mn-lt"/>
            </a:endParaRPr>
          </a:p>
          <a:p>
            <a:r>
              <a:rPr lang="en-US" sz="2000" i="1">
                <a:latin typeface="Georgia"/>
              </a:rPr>
              <a:t>Charismatic</a:t>
            </a:r>
          </a:p>
          <a:p>
            <a:r>
              <a:rPr lang="en-US" sz="2000" i="1">
                <a:latin typeface="Georgia"/>
                <a:ea typeface="+mn-lt"/>
                <a:cs typeface="+mn-lt"/>
              </a:rPr>
              <a:t>Outstanding</a:t>
            </a:r>
            <a:endParaRPr lang="en-US">
              <a:latin typeface="Georgia"/>
            </a:endParaRPr>
          </a:p>
        </p:txBody>
      </p:sp>
      <p:sp>
        <p:nvSpPr>
          <p:cNvPr id="4" name="TextBox 3">
            <a:extLst>
              <a:ext uri="{FF2B5EF4-FFF2-40B4-BE49-F238E27FC236}">
                <a16:creationId xmlns:a16="http://schemas.microsoft.com/office/drawing/2014/main" id="{9B507E61-C8D7-4F41-8B91-63DB1A232CDB}"/>
              </a:ext>
            </a:extLst>
          </p:cNvPr>
          <p:cNvSpPr txBox="1"/>
          <p:nvPr/>
        </p:nvSpPr>
        <p:spPr>
          <a:xfrm>
            <a:off x="7698710" y="2998813"/>
            <a:ext cx="4102876" cy="3447098"/>
          </a:xfrm>
          <a:prstGeom prst="rect">
            <a:avLst/>
          </a:prstGeom>
          <a:noFill/>
        </p:spPr>
        <p:txBody>
          <a:bodyPr wrap="square" rtlCol="0" anchor="t">
            <a:spAutoFit/>
          </a:bodyPr>
          <a:lstStyle/>
          <a:p>
            <a:pPr marL="342900" indent="-342900">
              <a:buFont typeface="Arial"/>
              <a:buChar char="•"/>
            </a:pPr>
            <a:r>
              <a:rPr lang="en-US" sz="2000">
                <a:latin typeface="Georgia"/>
              </a:rPr>
              <a:t>Dave and Cheryl Duffield Foundation $1,000</a:t>
            </a:r>
            <a:endParaRPr lang="en-US" sz="2000"/>
          </a:p>
          <a:p>
            <a:pPr marL="342900" indent="-342900">
              <a:buFont typeface="Arial"/>
              <a:buChar char="•"/>
            </a:pPr>
            <a:r>
              <a:rPr lang="en-US" sz="2000">
                <a:latin typeface="Georgia"/>
              </a:rPr>
              <a:t>G.K Hardt $1000  </a:t>
            </a:r>
          </a:p>
          <a:p>
            <a:pPr marL="342900" indent="-342900">
              <a:buFont typeface="Arial"/>
              <a:buChar char="•"/>
            </a:pPr>
            <a:r>
              <a:rPr lang="en-US" sz="2000">
                <a:latin typeface="Georgia"/>
              </a:rPr>
              <a:t>Incline Village Realtors $1000 </a:t>
            </a:r>
          </a:p>
          <a:p>
            <a:pPr marL="342900" indent="-342900">
              <a:buFont typeface="Arial"/>
              <a:buChar char="•"/>
            </a:pPr>
            <a:r>
              <a:rPr lang="en-US" sz="2000">
                <a:latin typeface="Georgia"/>
              </a:rPr>
              <a:t>We the People Alumni $2,000</a:t>
            </a:r>
          </a:p>
          <a:p>
            <a:pPr marL="342900" indent="-342900">
              <a:buFont typeface="Arial"/>
              <a:buChar char="•"/>
            </a:pPr>
            <a:r>
              <a:rPr lang="en-US" sz="2000">
                <a:latin typeface="Georgia"/>
              </a:rPr>
              <a:t>Willamette University Trustee’s Scholarship and Grant $41,000</a:t>
            </a:r>
          </a:p>
          <a:p>
            <a:endParaRPr lang="en-US" sz="2000">
              <a:latin typeface="Georgia"/>
            </a:endParaRPr>
          </a:p>
          <a:p>
            <a:r>
              <a:rPr lang="en-US" sz="2000" i="1">
                <a:latin typeface="Georgia"/>
              </a:rPr>
              <a:t>AP Scholar with Honor</a:t>
            </a:r>
          </a:p>
          <a:p>
            <a:r>
              <a:rPr lang="en-US" sz="2000" i="1">
                <a:latin typeface="Georgia"/>
              </a:rPr>
              <a:t>STEM/STEAM Diploma</a:t>
            </a:r>
          </a:p>
          <a:p>
            <a:endParaRPr lang="en-US"/>
          </a:p>
        </p:txBody>
      </p:sp>
      <p:sp>
        <p:nvSpPr>
          <p:cNvPr id="6" name="TextBox 5">
            <a:extLst>
              <a:ext uri="{FF2B5EF4-FFF2-40B4-BE49-F238E27FC236}">
                <a16:creationId xmlns:a16="http://schemas.microsoft.com/office/drawing/2014/main" id="{F36FAF82-0895-4DE1-8236-C239CDDDD422}"/>
              </a:ext>
            </a:extLst>
          </p:cNvPr>
          <p:cNvSpPr txBox="1"/>
          <p:nvPr/>
        </p:nvSpPr>
        <p:spPr>
          <a:xfrm>
            <a:off x="7701179" y="1039945"/>
            <a:ext cx="3740737" cy="523220"/>
          </a:xfrm>
          <a:prstGeom prst="rect">
            <a:avLst/>
          </a:prstGeom>
          <a:noFill/>
        </p:spPr>
        <p:txBody>
          <a:bodyPr wrap="square" rtlCol="0" anchor="t">
            <a:spAutoFit/>
          </a:bodyPr>
          <a:lstStyle/>
          <a:p>
            <a:r>
              <a:rPr lang="en-US" sz="2800">
                <a:latin typeface="Georgia"/>
              </a:rPr>
              <a:t>Willamette University</a:t>
            </a:r>
          </a:p>
        </p:txBody>
      </p:sp>
    </p:spTree>
    <p:extLst>
      <p:ext uri="{BB962C8B-B14F-4D97-AF65-F5344CB8AC3E}">
        <p14:creationId xmlns:p14="http://schemas.microsoft.com/office/powerpoint/2010/main" val="166930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F070-8C2C-4832-982E-F5719C10BF48}"/>
              </a:ext>
            </a:extLst>
          </p:cNvPr>
          <p:cNvSpPr>
            <a:spLocks noGrp="1"/>
          </p:cNvSpPr>
          <p:nvPr>
            <p:ph type="title"/>
          </p:nvPr>
        </p:nvSpPr>
        <p:spPr/>
        <p:txBody>
          <a:bodyPr>
            <a:normAutofit/>
          </a:bodyPr>
          <a:lstStyle/>
          <a:p>
            <a:pPr algn="ctr"/>
            <a:r>
              <a:rPr lang="en-US" sz="6600">
                <a:latin typeface="Georgia"/>
              </a:rPr>
              <a:t>Lucy Donahue</a:t>
            </a:r>
            <a:endParaRPr lang="en-US" sz="6600"/>
          </a:p>
        </p:txBody>
      </p:sp>
    </p:spTree>
    <p:extLst>
      <p:ext uri="{BB962C8B-B14F-4D97-AF65-F5344CB8AC3E}">
        <p14:creationId xmlns:p14="http://schemas.microsoft.com/office/powerpoint/2010/main" val="1095525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1E848-1849-4211-B54C-C03290D9EC36}"/>
              </a:ext>
            </a:extLst>
          </p:cNvPr>
          <p:cNvSpPr>
            <a:spLocks noGrp="1"/>
          </p:cNvSpPr>
          <p:nvPr>
            <p:ph type="title"/>
          </p:nvPr>
        </p:nvSpPr>
        <p:spPr>
          <a:xfrm>
            <a:off x="7492745" y="88695"/>
            <a:ext cx="4023360" cy="706437"/>
          </a:xfrm>
        </p:spPr>
        <p:txBody>
          <a:bodyPr vert="horz" lIns="91440" tIns="45720" rIns="91440" bIns="45720" rtlCol="0" anchor="b">
            <a:noAutofit/>
          </a:bodyPr>
          <a:lstStyle/>
          <a:p>
            <a:r>
              <a:rPr lang="en-US" sz="4400">
                <a:latin typeface="Georgia"/>
              </a:rPr>
              <a:t>Lucy Donahue</a:t>
            </a:r>
          </a:p>
        </p:txBody>
      </p:sp>
      <p:pic>
        <p:nvPicPr>
          <p:cNvPr id="5" name="Content Placeholder 4" descr="A person sitting on a bench&#10;&#10;Description automatically generated">
            <a:extLst>
              <a:ext uri="{FF2B5EF4-FFF2-40B4-BE49-F238E27FC236}">
                <a16:creationId xmlns:a16="http://schemas.microsoft.com/office/drawing/2014/main" id="{3D596DF0-C24F-4E97-8D8C-7748A7EF93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910" t="3266" r="-6820" b="45309"/>
          <a:stretch/>
        </p:blipFill>
        <p:spPr>
          <a:xfrm>
            <a:off x="-103423" y="0"/>
            <a:ext cx="8088353" cy="6857990"/>
          </a:xfrm>
          <a:prstGeom prst="rect">
            <a:avLst/>
          </a:prstGeom>
        </p:spPr>
      </p:pic>
      <p:sp>
        <p:nvSpPr>
          <p:cNvPr id="3" name="TextBox 2">
            <a:extLst>
              <a:ext uri="{FF2B5EF4-FFF2-40B4-BE49-F238E27FC236}">
                <a16:creationId xmlns:a16="http://schemas.microsoft.com/office/drawing/2014/main" id="{30B8FFD8-F706-4552-A8ED-A2CE05649D34}"/>
              </a:ext>
            </a:extLst>
          </p:cNvPr>
          <p:cNvSpPr txBox="1"/>
          <p:nvPr/>
        </p:nvSpPr>
        <p:spPr>
          <a:xfrm>
            <a:off x="7560228" y="1252747"/>
            <a:ext cx="1828799" cy="1015663"/>
          </a:xfrm>
          <a:prstGeom prst="rect">
            <a:avLst/>
          </a:prstGeom>
          <a:noFill/>
        </p:spPr>
        <p:txBody>
          <a:bodyPr wrap="square" rtlCol="0" anchor="t">
            <a:spAutoFit/>
          </a:bodyPr>
          <a:lstStyle/>
          <a:p>
            <a:r>
              <a:rPr lang="en-US" sz="2000" i="1">
                <a:latin typeface="Georgia"/>
              </a:rPr>
              <a:t>Independent</a:t>
            </a:r>
          </a:p>
          <a:p>
            <a:r>
              <a:rPr lang="en-US" sz="2000" i="1">
                <a:latin typeface="Georgia"/>
              </a:rPr>
              <a:t>Persuasive</a:t>
            </a:r>
          </a:p>
          <a:p>
            <a:r>
              <a:rPr lang="en-US" sz="2000" i="1">
                <a:latin typeface="Georgia"/>
                <a:ea typeface="+mn-lt"/>
                <a:cs typeface="+mn-lt"/>
              </a:rPr>
              <a:t>Scholarly</a:t>
            </a:r>
            <a:endParaRPr lang="en-US" i="1">
              <a:latin typeface="Georgia"/>
            </a:endParaRPr>
          </a:p>
        </p:txBody>
      </p:sp>
      <p:sp>
        <p:nvSpPr>
          <p:cNvPr id="4" name="TextBox 3">
            <a:extLst>
              <a:ext uri="{FF2B5EF4-FFF2-40B4-BE49-F238E27FC236}">
                <a16:creationId xmlns:a16="http://schemas.microsoft.com/office/drawing/2014/main" id="{5EC56844-8194-41DA-8EEC-63D527DEF39B}"/>
              </a:ext>
            </a:extLst>
          </p:cNvPr>
          <p:cNvSpPr txBox="1"/>
          <p:nvPr/>
        </p:nvSpPr>
        <p:spPr>
          <a:xfrm>
            <a:off x="7495704" y="2361623"/>
            <a:ext cx="4526532" cy="4401205"/>
          </a:xfrm>
          <a:prstGeom prst="rect">
            <a:avLst/>
          </a:prstGeom>
          <a:noFill/>
        </p:spPr>
        <p:txBody>
          <a:bodyPr wrap="square" rtlCol="0" anchor="t">
            <a:spAutoFit/>
          </a:bodyPr>
          <a:lstStyle/>
          <a:p>
            <a:pPr marL="342900" indent="-342900">
              <a:buFont typeface="Arial"/>
              <a:buChar char="•"/>
            </a:pPr>
            <a:r>
              <a:rPr lang="en-US" sz="2000">
                <a:latin typeface="Georgia"/>
              </a:rPr>
              <a:t>Clifford and </a:t>
            </a:r>
            <a:r>
              <a:rPr lang="en-US" sz="2000" err="1">
                <a:latin typeface="Georgia"/>
              </a:rPr>
              <a:t>Iljosa</a:t>
            </a:r>
            <a:r>
              <a:rPr lang="en-US" sz="2000">
                <a:latin typeface="Georgia"/>
              </a:rPr>
              <a:t> Dobler $2,000</a:t>
            </a:r>
          </a:p>
          <a:p>
            <a:pPr marL="342900" indent="-342900">
              <a:buFont typeface="Arial"/>
              <a:buChar char="•"/>
            </a:pPr>
            <a:r>
              <a:rPr lang="en-US" sz="2000">
                <a:latin typeface="Georgia"/>
              </a:rPr>
              <a:t>Hyatt Regency $750  </a:t>
            </a:r>
          </a:p>
          <a:p>
            <a:pPr marL="342900" indent="-342900">
              <a:buFont typeface="Arial"/>
              <a:buChar char="•"/>
            </a:pPr>
            <a:r>
              <a:rPr lang="en-US" sz="2000">
                <a:latin typeface="Georgia"/>
              </a:rPr>
              <a:t>The Jacquie Foundation Scholarship $5,000</a:t>
            </a:r>
          </a:p>
          <a:p>
            <a:pPr marL="342900" indent="-342900">
              <a:buFont typeface="Arial"/>
              <a:buChar char="•"/>
            </a:pPr>
            <a:r>
              <a:rPr lang="en-US" sz="2000">
                <a:latin typeface="Georgia"/>
              </a:rPr>
              <a:t>We the People Alumni $1,000</a:t>
            </a:r>
          </a:p>
          <a:p>
            <a:pPr marL="342900" indent="-342900">
              <a:buFont typeface="Arial"/>
              <a:buChar char="•"/>
            </a:pPr>
            <a:r>
              <a:rPr lang="en-US" sz="2000" err="1">
                <a:latin typeface="Georgia"/>
              </a:rPr>
              <a:t>Questbridge</a:t>
            </a:r>
            <a:r>
              <a:rPr lang="en-US" sz="2000">
                <a:latin typeface="Georgia"/>
              </a:rPr>
              <a:t> Scholarship for </a:t>
            </a:r>
            <a:r>
              <a:rPr lang="en-US" sz="2000">
                <a:latin typeface="Georgia"/>
                <a:ea typeface="+mn-lt"/>
                <a:cs typeface="+mn-lt"/>
              </a:rPr>
              <a:t>Washington and Lee </a:t>
            </a:r>
            <a:r>
              <a:rPr lang="en-US" sz="2000">
                <a:latin typeface="Georgia"/>
              </a:rPr>
              <a:t>University $314,800</a:t>
            </a:r>
          </a:p>
          <a:p>
            <a:endParaRPr lang="en-US" sz="2000" i="1">
              <a:latin typeface="Georgia"/>
            </a:endParaRPr>
          </a:p>
          <a:p>
            <a:r>
              <a:rPr lang="en-US" sz="2000" i="1">
                <a:latin typeface="Georgia"/>
              </a:rPr>
              <a:t>AP </a:t>
            </a:r>
            <a:r>
              <a:rPr lang="en-US" sz="2000" i="1" err="1">
                <a:latin typeface="Georgia"/>
              </a:rPr>
              <a:t>Captone</a:t>
            </a:r>
            <a:r>
              <a:rPr lang="en-US" sz="2000" i="1">
                <a:latin typeface="Georgia"/>
              </a:rPr>
              <a:t> Diploma</a:t>
            </a:r>
          </a:p>
          <a:p>
            <a:r>
              <a:rPr lang="en-US" sz="2000" i="1">
                <a:latin typeface="Georgia"/>
              </a:rPr>
              <a:t>AP Scholar with Honor</a:t>
            </a:r>
          </a:p>
          <a:p>
            <a:r>
              <a:rPr lang="en-US" sz="2000" i="1">
                <a:latin typeface="Georgia"/>
              </a:rPr>
              <a:t>Seal of Bi-literacy in Spanish</a:t>
            </a:r>
          </a:p>
          <a:p>
            <a:r>
              <a:rPr lang="en-US" sz="2000" i="1">
                <a:latin typeface="Georgia"/>
              </a:rPr>
              <a:t>STEM/STEAM Diploma</a:t>
            </a:r>
          </a:p>
          <a:p>
            <a:r>
              <a:rPr lang="en-US" sz="2000" i="1">
                <a:latin typeface="Georgia"/>
              </a:rPr>
              <a:t>Valedictorian</a:t>
            </a:r>
          </a:p>
        </p:txBody>
      </p:sp>
      <p:sp>
        <p:nvSpPr>
          <p:cNvPr id="6" name="TextBox 5">
            <a:extLst>
              <a:ext uri="{FF2B5EF4-FFF2-40B4-BE49-F238E27FC236}">
                <a16:creationId xmlns:a16="http://schemas.microsoft.com/office/drawing/2014/main" id="{07F47CC7-CE6F-4588-9676-FF60449987F9}"/>
              </a:ext>
            </a:extLst>
          </p:cNvPr>
          <p:cNvSpPr txBox="1"/>
          <p:nvPr/>
        </p:nvSpPr>
        <p:spPr>
          <a:xfrm>
            <a:off x="7493861" y="795993"/>
            <a:ext cx="4518601" cy="461665"/>
          </a:xfrm>
          <a:prstGeom prst="rect">
            <a:avLst/>
          </a:prstGeom>
          <a:noFill/>
        </p:spPr>
        <p:txBody>
          <a:bodyPr wrap="square" rtlCol="0" anchor="t">
            <a:spAutoFit/>
          </a:bodyPr>
          <a:lstStyle/>
          <a:p>
            <a:r>
              <a:rPr lang="en-US" sz="2400">
                <a:latin typeface="Georgia"/>
              </a:rPr>
              <a:t>Washington and Lee University</a:t>
            </a:r>
          </a:p>
        </p:txBody>
      </p:sp>
    </p:spTree>
    <p:extLst>
      <p:ext uri="{BB962C8B-B14F-4D97-AF65-F5344CB8AC3E}">
        <p14:creationId xmlns:p14="http://schemas.microsoft.com/office/powerpoint/2010/main" val="3138610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A7DE-0296-42CE-AD95-2D0913B6F070}"/>
              </a:ext>
            </a:extLst>
          </p:cNvPr>
          <p:cNvSpPr>
            <a:spLocks noGrp="1"/>
          </p:cNvSpPr>
          <p:nvPr>
            <p:ph type="title"/>
          </p:nvPr>
        </p:nvSpPr>
        <p:spPr/>
        <p:txBody>
          <a:bodyPr>
            <a:normAutofit/>
          </a:bodyPr>
          <a:lstStyle/>
          <a:p>
            <a:pPr algn="ctr"/>
            <a:r>
              <a:rPr lang="en-US" sz="6600">
                <a:latin typeface="Georgia"/>
              </a:rPr>
              <a:t>Anna Erickson</a:t>
            </a:r>
            <a:endParaRPr lang="en-US" sz="6600"/>
          </a:p>
        </p:txBody>
      </p:sp>
    </p:spTree>
    <p:extLst>
      <p:ext uri="{BB962C8B-B14F-4D97-AF65-F5344CB8AC3E}">
        <p14:creationId xmlns:p14="http://schemas.microsoft.com/office/powerpoint/2010/main" val="2824965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CB03-561A-4CB5-BB3A-4B1D0D545522}"/>
              </a:ext>
            </a:extLst>
          </p:cNvPr>
          <p:cNvSpPr>
            <a:spLocks noGrp="1"/>
          </p:cNvSpPr>
          <p:nvPr>
            <p:ph type="title"/>
          </p:nvPr>
        </p:nvSpPr>
        <p:spPr>
          <a:xfrm>
            <a:off x="8072485" y="0"/>
            <a:ext cx="3506518" cy="1531281"/>
          </a:xfrm>
        </p:spPr>
        <p:txBody>
          <a:bodyPr vert="horz" lIns="91440" tIns="45720" rIns="91440" bIns="45720" rtlCol="0" anchor="b">
            <a:normAutofit/>
          </a:bodyPr>
          <a:lstStyle/>
          <a:p>
            <a:r>
              <a:rPr lang="en-US" sz="4400">
                <a:latin typeface="Georgia"/>
              </a:rPr>
              <a:t>Anna Erickson</a:t>
            </a:r>
          </a:p>
        </p:txBody>
      </p:sp>
      <p:pic>
        <p:nvPicPr>
          <p:cNvPr id="5" name="Content Placeholder 4" descr="A person sitting on a bench&#10;&#10;Description automatically generated">
            <a:extLst>
              <a:ext uri="{FF2B5EF4-FFF2-40B4-BE49-F238E27FC236}">
                <a16:creationId xmlns:a16="http://schemas.microsoft.com/office/drawing/2014/main" id="{3989E390-6335-466A-8588-E1140B72B9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11350" b="40642"/>
          <a:stretch/>
        </p:blipFill>
        <p:spPr>
          <a:xfrm>
            <a:off x="-2" y="10"/>
            <a:ext cx="8062377" cy="6857990"/>
          </a:xfrm>
          <a:prstGeom prst="rect">
            <a:avLst/>
          </a:prstGeom>
        </p:spPr>
      </p:pic>
      <p:sp>
        <p:nvSpPr>
          <p:cNvPr id="3" name="TextBox 2">
            <a:extLst>
              <a:ext uri="{FF2B5EF4-FFF2-40B4-BE49-F238E27FC236}">
                <a16:creationId xmlns:a16="http://schemas.microsoft.com/office/drawing/2014/main" id="{CADD343A-164E-4956-B84C-7411D1695029}"/>
              </a:ext>
            </a:extLst>
          </p:cNvPr>
          <p:cNvSpPr txBox="1"/>
          <p:nvPr/>
        </p:nvSpPr>
        <p:spPr>
          <a:xfrm>
            <a:off x="8133098" y="2742339"/>
            <a:ext cx="2261936" cy="1015663"/>
          </a:xfrm>
          <a:prstGeom prst="rect">
            <a:avLst/>
          </a:prstGeom>
          <a:noFill/>
        </p:spPr>
        <p:txBody>
          <a:bodyPr wrap="square" rtlCol="0" anchor="t">
            <a:spAutoFit/>
          </a:bodyPr>
          <a:lstStyle/>
          <a:p>
            <a:r>
              <a:rPr lang="en-US" sz="2000" i="1">
                <a:latin typeface="Georgia"/>
              </a:rPr>
              <a:t>Collaborative</a:t>
            </a:r>
            <a:endParaRPr lang="en-US" i="1">
              <a:latin typeface="Georgia"/>
            </a:endParaRPr>
          </a:p>
          <a:p>
            <a:r>
              <a:rPr lang="en-US" sz="2000" i="1">
                <a:latin typeface="Georgia"/>
              </a:rPr>
              <a:t>Illuminated</a:t>
            </a:r>
          </a:p>
          <a:p>
            <a:r>
              <a:rPr lang="en-US" sz="2000" i="1">
                <a:latin typeface="Georgia"/>
                <a:ea typeface="+mn-lt"/>
                <a:cs typeface="+mn-lt"/>
              </a:rPr>
              <a:t>Positive</a:t>
            </a:r>
            <a:endParaRPr lang="en-US" i="1">
              <a:latin typeface="Georgia"/>
            </a:endParaRPr>
          </a:p>
        </p:txBody>
      </p:sp>
      <p:sp>
        <p:nvSpPr>
          <p:cNvPr id="4" name="TextBox 3">
            <a:extLst>
              <a:ext uri="{FF2B5EF4-FFF2-40B4-BE49-F238E27FC236}">
                <a16:creationId xmlns:a16="http://schemas.microsoft.com/office/drawing/2014/main" id="{21E6A622-252E-480F-9DCD-95CA9C1D948E}"/>
              </a:ext>
            </a:extLst>
          </p:cNvPr>
          <p:cNvSpPr txBox="1"/>
          <p:nvPr/>
        </p:nvSpPr>
        <p:spPr>
          <a:xfrm>
            <a:off x="8072486" y="1808384"/>
            <a:ext cx="4113078" cy="523220"/>
          </a:xfrm>
          <a:prstGeom prst="rect">
            <a:avLst/>
          </a:prstGeom>
          <a:noFill/>
        </p:spPr>
        <p:txBody>
          <a:bodyPr wrap="square" rtlCol="0" anchor="t">
            <a:spAutoFit/>
          </a:bodyPr>
          <a:lstStyle/>
          <a:p>
            <a:r>
              <a:rPr lang="en-US" sz="2800">
                <a:latin typeface="Georgia"/>
              </a:rPr>
              <a:t>Cal Poly San Luis Obispo</a:t>
            </a:r>
          </a:p>
        </p:txBody>
      </p:sp>
      <p:sp>
        <p:nvSpPr>
          <p:cNvPr id="6" name="TextBox 5">
            <a:extLst>
              <a:ext uri="{FF2B5EF4-FFF2-40B4-BE49-F238E27FC236}">
                <a16:creationId xmlns:a16="http://schemas.microsoft.com/office/drawing/2014/main" id="{2ED7CF5A-FA7E-4E5E-81AF-2EE12FE7E6E0}"/>
              </a:ext>
            </a:extLst>
          </p:cNvPr>
          <p:cNvSpPr txBox="1"/>
          <p:nvPr/>
        </p:nvSpPr>
        <p:spPr>
          <a:xfrm>
            <a:off x="8055166" y="4332175"/>
            <a:ext cx="3523490" cy="2554545"/>
          </a:xfrm>
          <a:prstGeom prst="rect">
            <a:avLst/>
          </a:prstGeom>
          <a:noFill/>
        </p:spPr>
        <p:txBody>
          <a:bodyPr wrap="square" rtlCol="0" anchor="t">
            <a:spAutoFit/>
          </a:bodyPr>
          <a:lstStyle/>
          <a:p>
            <a:pPr marL="342900" indent="-342900">
              <a:buFont typeface="Arial"/>
              <a:buChar char="•"/>
            </a:pPr>
            <a:r>
              <a:rPr lang="en-US" sz="2400">
                <a:latin typeface="Georgia"/>
              </a:rPr>
              <a:t>AAUW Tahoe Nevada $1,000</a:t>
            </a:r>
          </a:p>
          <a:p>
            <a:pPr marL="342900" indent="-342900">
              <a:buFont typeface="Arial"/>
              <a:buChar char="•"/>
            </a:pPr>
            <a:r>
              <a:rPr lang="en-US" sz="2400">
                <a:latin typeface="Georgia"/>
              </a:rPr>
              <a:t>Dave and Cheryl Duffield Foundation $1000 </a:t>
            </a:r>
          </a:p>
          <a:p>
            <a:endParaRPr lang="en-US" sz="2000"/>
          </a:p>
          <a:p>
            <a:endParaRPr lang="en-US" sz="2000"/>
          </a:p>
        </p:txBody>
      </p:sp>
    </p:spTree>
    <p:extLst>
      <p:ext uri="{BB962C8B-B14F-4D97-AF65-F5344CB8AC3E}">
        <p14:creationId xmlns:p14="http://schemas.microsoft.com/office/powerpoint/2010/main" val="220959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E76B-FC77-43B6-9068-200FD37E3320}"/>
              </a:ext>
            </a:extLst>
          </p:cNvPr>
          <p:cNvSpPr>
            <a:spLocks noGrp="1"/>
          </p:cNvSpPr>
          <p:nvPr>
            <p:ph type="title"/>
          </p:nvPr>
        </p:nvSpPr>
        <p:spPr/>
        <p:txBody>
          <a:bodyPr>
            <a:normAutofit/>
          </a:bodyPr>
          <a:lstStyle/>
          <a:p>
            <a:pPr algn="ctr"/>
            <a:r>
              <a:rPr lang="en-US" sz="6600">
                <a:latin typeface="Georgia"/>
              </a:rPr>
              <a:t>Emerson Fleming</a:t>
            </a:r>
            <a:endParaRPr lang="en-US" sz="6600"/>
          </a:p>
        </p:txBody>
      </p:sp>
    </p:spTree>
    <p:extLst>
      <p:ext uri="{BB962C8B-B14F-4D97-AF65-F5344CB8AC3E}">
        <p14:creationId xmlns:p14="http://schemas.microsoft.com/office/powerpoint/2010/main" val="345183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5B46-3ACC-4F86-B5FE-8AE0D8B0FED5}"/>
              </a:ext>
            </a:extLst>
          </p:cNvPr>
          <p:cNvSpPr>
            <a:spLocks noGrp="1"/>
          </p:cNvSpPr>
          <p:nvPr>
            <p:ph type="title"/>
          </p:nvPr>
        </p:nvSpPr>
        <p:spPr>
          <a:xfrm>
            <a:off x="-6927" y="78023"/>
            <a:ext cx="4725036" cy="655537"/>
          </a:xfrm>
        </p:spPr>
        <p:txBody>
          <a:bodyPr vert="horz" lIns="91440" tIns="45720" rIns="91440" bIns="45720" rtlCol="0" anchor="b">
            <a:noAutofit/>
          </a:bodyPr>
          <a:lstStyle/>
          <a:p>
            <a:r>
              <a:rPr lang="en-US" sz="4000">
                <a:latin typeface="Georgia"/>
              </a:rPr>
              <a:t>Emerson Fleming</a:t>
            </a:r>
          </a:p>
        </p:txBody>
      </p:sp>
      <p:pic>
        <p:nvPicPr>
          <p:cNvPr id="5" name="Content Placeholder 4" descr="A person sitting on a bench next to a guitar&#10;&#10;Description automatically generated">
            <a:extLst>
              <a:ext uri="{FF2B5EF4-FFF2-40B4-BE49-F238E27FC236}">
                <a16:creationId xmlns:a16="http://schemas.microsoft.com/office/drawing/2014/main" id="{1241F081-8BE1-42E7-A12D-544DC837581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118" r="-2" b="35315"/>
          <a:stretch/>
        </p:blipFill>
        <p:spPr>
          <a:xfrm>
            <a:off x="4285488" y="10"/>
            <a:ext cx="7906512" cy="6857990"/>
          </a:xfrm>
          <a:prstGeom prst="rect">
            <a:avLst/>
          </a:prstGeom>
        </p:spPr>
      </p:pic>
      <p:sp>
        <p:nvSpPr>
          <p:cNvPr id="3" name="TextBox 2">
            <a:extLst>
              <a:ext uri="{FF2B5EF4-FFF2-40B4-BE49-F238E27FC236}">
                <a16:creationId xmlns:a16="http://schemas.microsoft.com/office/drawing/2014/main" id="{9772B12C-E6E2-42E8-9829-0E4A6E1A5736}"/>
              </a:ext>
            </a:extLst>
          </p:cNvPr>
          <p:cNvSpPr txBox="1"/>
          <p:nvPr/>
        </p:nvSpPr>
        <p:spPr>
          <a:xfrm>
            <a:off x="70206" y="1339166"/>
            <a:ext cx="1540042" cy="1015663"/>
          </a:xfrm>
          <a:prstGeom prst="rect">
            <a:avLst/>
          </a:prstGeom>
          <a:noFill/>
        </p:spPr>
        <p:txBody>
          <a:bodyPr wrap="square" rtlCol="0" anchor="t">
            <a:spAutoFit/>
          </a:bodyPr>
          <a:lstStyle/>
          <a:p>
            <a:r>
              <a:rPr lang="en-US" sz="2000" i="1">
                <a:latin typeface="Georgia"/>
                <a:ea typeface="+mn-lt"/>
                <a:cs typeface="+mn-lt"/>
              </a:rPr>
              <a:t>Endearing</a:t>
            </a:r>
            <a:endParaRPr lang="en-US" i="1">
              <a:latin typeface="Georgia"/>
            </a:endParaRPr>
          </a:p>
          <a:p>
            <a:r>
              <a:rPr lang="en-US" sz="2000" i="1">
                <a:latin typeface="Georgia"/>
              </a:rPr>
              <a:t>Humble </a:t>
            </a:r>
            <a:endParaRPr lang="en-US" i="1">
              <a:latin typeface="Georgia"/>
            </a:endParaRPr>
          </a:p>
          <a:p>
            <a:r>
              <a:rPr lang="en-US" sz="2000" i="1">
                <a:latin typeface="Georgia"/>
              </a:rPr>
              <a:t>Versatile</a:t>
            </a:r>
          </a:p>
        </p:txBody>
      </p:sp>
      <p:sp>
        <p:nvSpPr>
          <p:cNvPr id="4" name="TextBox 3">
            <a:extLst>
              <a:ext uri="{FF2B5EF4-FFF2-40B4-BE49-F238E27FC236}">
                <a16:creationId xmlns:a16="http://schemas.microsoft.com/office/drawing/2014/main" id="{B019B3D6-9A50-40F1-8924-07EB9AC72651}"/>
              </a:ext>
            </a:extLst>
          </p:cNvPr>
          <p:cNvSpPr txBox="1"/>
          <p:nvPr/>
        </p:nvSpPr>
        <p:spPr>
          <a:xfrm>
            <a:off x="-883" y="737437"/>
            <a:ext cx="4038417" cy="523220"/>
          </a:xfrm>
          <a:prstGeom prst="rect">
            <a:avLst/>
          </a:prstGeom>
          <a:noFill/>
        </p:spPr>
        <p:txBody>
          <a:bodyPr wrap="square" rtlCol="0" anchor="t">
            <a:spAutoFit/>
          </a:bodyPr>
          <a:lstStyle/>
          <a:p>
            <a:r>
              <a:rPr lang="en-US" sz="2800">
                <a:latin typeface="Georgia"/>
              </a:rPr>
              <a:t>University of NV Reno</a:t>
            </a:r>
          </a:p>
        </p:txBody>
      </p:sp>
      <p:sp>
        <p:nvSpPr>
          <p:cNvPr id="6" name="TextBox 5">
            <a:extLst>
              <a:ext uri="{FF2B5EF4-FFF2-40B4-BE49-F238E27FC236}">
                <a16:creationId xmlns:a16="http://schemas.microsoft.com/office/drawing/2014/main" id="{A10E4E01-19C2-40C1-87FA-02A6FA80B672}"/>
              </a:ext>
            </a:extLst>
          </p:cNvPr>
          <p:cNvSpPr txBox="1"/>
          <p:nvPr/>
        </p:nvSpPr>
        <p:spPr>
          <a:xfrm>
            <a:off x="-10574" y="2342485"/>
            <a:ext cx="4931288" cy="4515656"/>
          </a:xfrm>
          <a:prstGeom prst="rect">
            <a:avLst/>
          </a:prstGeom>
          <a:noFill/>
        </p:spPr>
        <p:txBody>
          <a:bodyPr wrap="square" rtlCol="0" anchor="t">
            <a:spAutoFit/>
          </a:bodyPr>
          <a:lstStyle/>
          <a:p>
            <a:pPr marL="285750" indent="-285750">
              <a:buFont typeface="Arial"/>
              <a:buChar char="•"/>
            </a:pPr>
            <a:endParaRPr lang="en-US">
              <a:latin typeface="Georgia"/>
            </a:endParaRPr>
          </a:p>
          <a:p>
            <a:pPr marL="285750" indent="-285750">
              <a:buFont typeface="Arial"/>
              <a:buChar char="•"/>
            </a:pPr>
            <a:r>
              <a:rPr lang="en-US">
                <a:latin typeface="Georgia"/>
              </a:rPr>
              <a:t>Clifford and </a:t>
            </a:r>
            <a:r>
              <a:rPr lang="en-US" err="1">
                <a:latin typeface="Georgia"/>
              </a:rPr>
              <a:t>Iljosa</a:t>
            </a:r>
            <a:r>
              <a:rPr lang="en-US">
                <a:latin typeface="Georgia"/>
              </a:rPr>
              <a:t> Dobler $2,000</a:t>
            </a:r>
            <a:endParaRPr lang="en-US"/>
          </a:p>
          <a:p>
            <a:pPr marL="285750" indent="-285750">
              <a:buFont typeface="Arial"/>
              <a:buChar char="•"/>
            </a:pPr>
            <a:r>
              <a:rPr lang="en-US">
                <a:latin typeface="Georgia"/>
              </a:rPr>
              <a:t>Hyatt Regency $750</a:t>
            </a:r>
          </a:p>
          <a:p>
            <a:pPr marL="285750" indent="-285750">
              <a:buFont typeface="Arial"/>
              <a:buChar char="•"/>
            </a:pPr>
            <a:r>
              <a:rPr lang="en-US">
                <a:latin typeface="Georgia"/>
              </a:rPr>
              <a:t>Rotary Club of Tahoe-Incline (High Achiever) $5,0000</a:t>
            </a:r>
          </a:p>
          <a:p>
            <a:pPr marL="285750" indent="-285750">
              <a:buFont typeface="Arial"/>
              <a:buChar char="•"/>
            </a:pPr>
            <a:r>
              <a:rPr lang="en-US">
                <a:latin typeface="Georgia"/>
              </a:rPr>
              <a:t>Washoe Education Association $50  </a:t>
            </a:r>
          </a:p>
          <a:p>
            <a:pPr marL="285750" indent="-285750">
              <a:buFont typeface="Arial"/>
              <a:buChar char="•"/>
            </a:pPr>
            <a:r>
              <a:rPr lang="en-US">
                <a:latin typeface="Georgia"/>
              </a:rPr>
              <a:t>We the People Alumni $1,000</a:t>
            </a:r>
          </a:p>
          <a:p>
            <a:pPr marL="285750" indent="-285750">
              <a:buFont typeface="Arial"/>
              <a:buChar char="•"/>
            </a:pPr>
            <a:r>
              <a:rPr lang="en-US">
                <a:latin typeface="Georgia"/>
              </a:rPr>
              <a:t>University of Nevada Reno Presidential Scholarship </a:t>
            </a:r>
          </a:p>
          <a:p>
            <a:pPr marL="285750" indent="-285750">
              <a:buFont typeface="Arial"/>
              <a:buChar char="•"/>
            </a:pPr>
            <a:r>
              <a:rPr lang="en-US">
                <a:latin typeface="Georgia"/>
              </a:rPr>
              <a:t>$32,000 </a:t>
            </a:r>
          </a:p>
          <a:p>
            <a:endParaRPr lang="en-US">
              <a:latin typeface="Georgia"/>
            </a:endParaRPr>
          </a:p>
          <a:p>
            <a:r>
              <a:rPr lang="en-US" i="1">
                <a:latin typeface="Georgia"/>
              </a:rPr>
              <a:t>AP Capstone Diploma</a:t>
            </a:r>
          </a:p>
          <a:p>
            <a:r>
              <a:rPr lang="en-US" i="1">
                <a:latin typeface="Georgia"/>
              </a:rPr>
              <a:t>AP Scholar with Distinction</a:t>
            </a:r>
          </a:p>
          <a:p>
            <a:r>
              <a:rPr lang="en-US" i="1">
                <a:latin typeface="Georgia"/>
              </a:rPr>
              <a:t>Seal of Bi-literacy in Spanish</a:t>
            </a:r>
          </a:p>
          <a:p>
            <a:r>
              <a:rPr lang="en-US" i="1">
                <a:latin typeface="Georgia"/>
              </a:rPr>
              <a:t>STEM/STEAM Diploma</a:t>
            </a:r>
          </a:p>
          <a:p>
            <a:r>
              <a:rPr lang="en-US" i="1">
                <a:latin typeface="Georgia"/>
              </a:rPr>
              <a:t>Valedictorian</a:t>
            </a:r>
          </a:p>
        </p:txBody>
      </p:sp>
    </p:spTree>
    <p:extLst>
      <p:ext uri="{BB962C8B-B14F-4D97-AF65-F5344CB8AC3E}">
        <p14:creationId xmlns:p14="http://schemas.microsoft.com/office/powerpoint/2010/main" val="3125446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FAE3A-14F1-4247-B937-8271BA1099F9}"/>
              </a:ext>
            </a:extLst>
          </p:cNvPr>
          <p:cNvSpPr>
            <a:spLocks noGrp="1"/>
          </p:cNvSpPr>
          <p:nvPr>
            <p:ph type="title"/>
          </p:nvPr>
        </p:nvSpPr>
        <p:spPr/>
        <p:txBody>
          <a:bodyPr>
            <a:noAutofit/>
          </a:bodyPr>
          <a:lstStyle/>
          <a:p>
            <a:pPr algn="ctr"/>
            <a:r>
              <a:rPr lang="en-US" sz="6600">
                <a:latin typeface="Georgia"/>
              </a:rPr>
              <a:t>Samantha </a:t>
            </a:r>
            <a:br>
              <a:rPr lang="en-US" sz="6600">
                <a:latin typeface="Georgia"/>
              </a:rPr>
            </a:br>
            <a:r>
              <a:rPr lang="en-US" sz="6600" err="1">
                <a:latin typeface="Georgia"/>
              </a:rPr>
              <a:t>Giangreco</a:t>
            </a:r>
            <a:endParaRPr lang="en-US" sz="6600"/>
          </a:p>
        </p:txBody>
      </p:sp>
    </p:spTree>
    <p:extLst>
      <p:ext uri="{BB962C8B-B14F-4D97-AF65-F5344CB8AC3E}">
        <p14:creationId xmlns:p14="http://schemas.microsoft.com/office/powerpoint/2010/main" val="1492227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334E-AC33-420B-A50F-3644F4CE8EDE}"/>
              </a:ext>
            </a:extLst>
          </p:cNvPr>
          <p:cNvSpPr>
            <a:spLocks noGrp="1"/>
          </p:cNvSpPr>
          <p:nvPr>
            <p:ph type="title"/>
          </p:nvPr>
        </p:nvSpPr>
        <p:spPr>
          <a:xfrm>
            <a:off x="6430" y="0"/>
            <a:ext cx="4034356" cy="1327803"/>
          </a:xfrm>
        </p:spPr>
        <p:txBody>
          <a:bodyPr vert="horz" lIns="91440" tIns="45720" rIns="91440" bIns="45720" rtlCol="0" anchor="b">
            <a:normAutofit/>
          </a:bodyPr>
          <a:lstStyle/>
          <a:p>
            <a:r>
              <a:rPr lang="en-US" sz="4000">
                <a:latin typeface="Georgia"/>
              </a:rPr>
              <a:t>Samantha </a:t>
            </a:r>
            <a:br>
              <a:rPr lang="en-US" sz="4000">
                <a:latin typeface="Georgia"/>
              </a:rPr>
            </a:br>
            <a:r>
              <a:rPr lang="en-US" sz="4000" err="1">
                <a:latin typeface="Georgia"/>
              </a:rPr>
              <a:t>Giangreco</a:t>
            </a:r>
            <a:endParaRPr lang="en-US" sz="4000">
              <a:latin typeface="Georgia"/>
            </a:endParaRPr>
          </a:p>
        </p:txBody>
      </p:sp>
      <p:pic>
        <p:nvPicPr>
          <p:cNvPr id="5" name="Content Placeholder 4" descr="A person standing next to a body of water&#10;&#10;Description automatically generated">
            <a:extLst>
              <a:ext uri="{FF2B5EF4-FFF2-40B4-BE49-F238E27FC236}">
                <a16:creationId xmlns:a16="http://schemas.microsoft.com/office/drawing/2014/main" id="{3E1C1314-30B8-453E-8A6A-67275BDA2D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950" r="9090" b="35625"/>
          <a:stretch/>
        </p:blipFill>
        <p:spPr>
          <a:xfrm>
            <a:off x="4043033" y="10"/>
            <a:ext cx="8148967" cy="6857990"/>
          </a:xfrm>
          <a:prstGeom prst="rect">
            <a:avLst/>
          </a:prstGeom>
        </p:spPr>
      </p:pic>
      <p:sp>
        <p:nvSpPr>
          <p:cNvPr id="3" name="TextBox 2">
            <a:extLst>
              <a:ext uri="{FF2B5EF4-FFF2-40B4-BE49-F238E27FC236}">
                <a16:creationId xmlns:a16="http://schemas.microsoft.com/office/drawing/2014/main" id="{B47524BA-BDC9-42F8-816B-8F63C6325DDA}"/>
              </a:ext>
            </a:extLst>
          </p:cNvPr>
          <p:cNvSpPr txBox="1"/>
          <p:nvPr/>
        </p:nvSpPr>
        <p:spPr>
          <a:xfrm>
            <a:off x="86184" y="1986060"/>
            <a:ext cx="2610853" cy="1015663"/>
          </a:xfrm>
          <a:prstGeom prst="rect">
            <a:avLst/>
          </a:prstGeom>
          <a:noFill/>
        </p:spPr>
        <p:txBody>
          <a:bodyPr wrap="square" rtlCol="0" anchor="t">
            <a:spAutoFit/>
          </a:bodyPr>
          <a:lstStyle/>
          <a:p>
            <a:r>
              <a:rPr lang="en-US" sz="2000" i="1">
                <a:latin typeface="Georgia"/>
                <a:cs typeface="Times New Roman"/>
              </a:rPr>
              <a:t>Accomplished</a:t>
            </a:r>
          </a:p>
          <a:p>
            <a:r>
              <a:rPr lang="en-US" sz="2000" i="1">
                <a:latin typeface="Georgia"/>
                <a:cs typeface="Times New Roman"/>
              </a:rPr>
              <a:t>Dynamic</a:t>
            </a:r>
          </a:p>
          <a:p>
            <a:r>
              <a:rPr lang="en-US" sz="2000" i="1">
                <a:latin typeface="Georgia"/>
                <a:cs typeface="Times New Roman"/>
              </a:rPr>
              <a:t>Unifying</a:t>
            </a:r>
          </a:p>
        </p:txBody>
      </p:sp>
      <p:sp>
        <p:nvSpPr>
          <p:cNvPr id="4" name="TextBox 3">
            <a:extLst>
              <a:ext uri="{FF2B5EF4-FFF2-40B4-BE49-F238E27FC236}">
                <a16:creationId xmlns:a16="http://schemas.microsoft.com/office/drawing/2014/main" id="{425D32E6-3930-4888-A221-496D1A0305CF}"/>
              </a:ext>
            </a:extLst>
          </p:cNvPr>
          <p:cNvSpPr txBox="1"/>
          <p:nvPr/>
        </p:nvSpPr>
        <p:spPr>
          <a:xfrm>
            <a:off x="8252" y="1412178"/>
            <a:ext cx="4143420" cy="461665"/>
          </a:xfrm>
          <a:prstGeom prst="rect">
            <a:avLst/>
          </a:prstGeom>
          <a:noFill/>
        </p:spPr>
        <p:txBody>
          <a:bodyPr wrap="square" rtlCol="0" anchor="t">
            <a:spAutoFit/>
          </a:bodyPr>
          <a:lstStyle/>
          <a:p>
            <a:r>
              <a:rPr lang="en-US" sz="2400">
                <a:latin typeface="Georgia"/>
              </a:rPr>
              <a:t>Cal Poly San Luis Obispo</a:t>
            </a:r>
          </a:p>
        </p:txBody>
      </p:sp>
      <p:sp>
        <p:nvSpPr>
          <p:cNvPr id="6" name="TextBox 5">
            <a:extLst>
              <a:ext uri="{FF2B5EF4-FFF2-40B4-BE49-F238E27FC236}">
                <a16:creationId xmlns:a16="http://schemas.microsoft.com/office/drawing/2014/main" id="{EEA1DA79-016E-4C6B-B8A3-C8C8CB3749F0}"/>
              </a:ext>
            </a:extLst>
          </p:cNvPr>
          <p:cNvSpPr txBox="1"/>
          <p:nvPr/>
        </p:nvSpPr>
        <p:spPr>
          <a:xfrm>
            <a:off x="82990" y="3339384"/>
            <a:ext cx="4154373" cy="3416320"/>
          </a:xfrm>
          <a:prstGeom prst="rect">
            <a:avLst/>
          </a:prstGeom>
          <a:noFill/>
        </p:spPr>
        <p:txBody>
          <a:bodyPr wrap="square" rtlCol="0" anchor="t">
            <a:spAutoFit/>
          </a:bodyPr>
          <a:lstStyle/>
          <a:p>
            <a:pPr marL="342900" indent="-342900">
              <a:buFont typeface="Arial"/>
              <a:buChar char="•"/>
            </a:pPr>
            <a:r>
              <a:rPr lang="en-US" sz="2400">
                <a:latin typeface="Georgia"/>
                <a:cs typeface="Times New Roman"/>
              </a:rPr>
              <a:t>Clifford and </a:t>
            </a:r>
            <a:r>
              <a:rPr lang="en-US" sz="2400" err="1">
                <a:latin typeface="Georgia"/>
                <a:cs typeface="Times New Roman"/>
              </a:rPr>
              <a:t>Iljosa</a:t>
            </a:r>
            <a:r>
              <a:rPr lang="en-US" sz="2400">
                <a:latin typeface="Georgia"/>
                <a:cs typeface="Times New Roman"/>
              </a:rPr>
              <a:t> Dobler $2,000</a:t>
            </a:r>
            <a:endParaRPr lang="en-US"/>
          </a:p>
          <a:p>
            <a:pPr marL="342900" indent="-342900">
              <a:buFont typeface="Arial"/>
              <a:buChar char="•"/>
            </a:pPr>
            <a:r>
              <a:rPr lang="en-US" sz="2400">
                <a:latin typeface="Georgia"/>
                <a:cs typeface="Times New Roman"/>
              </a:rPr>
              <a:t>Dave and Cheryl Duffield Foundation $1,000</a:t>
            </a:r>
          </a:p>
          <a:p>
            <a:endParaRPr lang="en-US" sz="2400">
              <a:latin typeface="Georgia"/>
              <a:cs typeface="Times New Roman"/>
            </a:endParaRPr>
          </a:p>
          <a:p>
            <a:r>
              <a:rPr lang="en-US" sz="2400" i="1">
                <a:latin typeface="Georgia"/>
                <a:cs typeface="Times New Roman"/>
              </a:rPr>
              <a:t>AP Scholar</a:t>
            </a:r>
          </a:p>
          <a:p>
            <a:r>
              <a:rPr lang="en-US" sz="2400" i="1">
                <a:latin typeface="Georgia"/>
                <a:cs typeface="Times New Roman"/>
              </a:rPr>
              <a:t>National Hispanic Scholar</a:t>
            </a:r>
          </a:p>
          <a:p>
            <a:r>
              <a:rPr lang="en-US" sz="2400" i="1">
                <a:latin typeface="Georgia"/>
                <a:cs typeface="Times New Roman"/>
              </a:rPr>
              <a:t>STEM/STEAM Diploma</a:t>
            </a:r>
          </a:p>
          <a:p>
            <a:r>
              <a:rPr lang="en-US" sz="2400" i="1">
                <a:latin typeface="Georgia"/>
                <a:cs typeface="Times New Roman"/>
              </a:rPr>
              <a:t>Valedictorian</a:t>
            </a:r>
          </a:p>
        </p:txBody>
      </p:sp>
    </p:spTree>
    <p:extLst>
      <p:ext uri="{BB962C8B-B14F-4D97-AF65-F5344CB8AC3E}">
        <p14:creationId xmlns:p14="http://schemas.microsoft.com/office/powerpoint/2010/main" val="3641920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EF33-CD36-4EAE-89EF-B2A68BAF10BF}"/>
              </a:ext>
            </a:extLst>
          </p:cNvPr>
          <p:cNvSpPr>
            <a:spLocks noGrp="1"/>
          </p:cNvSpPr>
          <p:nvPr>
            <p:ph type="title"/>
          </p:nvPr>
        </p:nvSpPr>
        <p:spPr>
          <a:xfrm>
            <a:off x="677334" y="609600"/>
            <a:ext cx="8596668" cy="2819400"/>
          </a:xfrm>
        </p:spPr>
        <p:txBody>
          <a:bodyPr>
            <a:noAutofit/>
          </a:bodyPr>
          <a:lstStyle/>
          <a:p>
            <a:pPr algn="ctr"/>
            <a:r>
              <a:rPr lang="en-US" sz="6600">
                <a:latin typeface="Georgia"/>
              </a:rPr>
              <a:t>Liberty </a:t>
            </a:r>
            <a:br>
              <a:rPr lang="en-US" sz="6600">
                <a:latin typeface="Georgia"/>
              </a:rPr>
            </a:br>
            <a:r>
              <a:rPr lang="en-US" sz="6600">
                <a:latin typeface="Georgia"/>
              </a:rPr>
              <a:t>Hanson</a:t>
            </a:r>
            <a:endParaRPr lang="en-US" sz="6600"/>
          </a:p>
        </p:txBody>
      </p:sp>
    </p:spTree>
    <p:extLst>
      <p:ext uri="{BB962C8B-B14F-4D97-AF65-F5344CB8AC3E}">
        <p14:creationId xmlns:p14="http://schemas.microsoft.com/office/powerpoint/2010/main" val="363903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9" name="Group 27">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9" name="Straight Connector 28">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17DCB97-EECE-46D6-B0C0-1C95B710C711}"/>
              </a:ext>
            </a:extLst>
          </p:cNvPr>
          <p:cNvSpPr>
            <a:spLocks noGrp="1"/>
          </p:cNvSpPr>
          <p:nvPr>
            <p:ph type="title"/>
          </p:nvPr>
        </p:nvSpPr>
        <p:spPr>
          <a:xfrm>
            <a:off x="5021128" y="2361402"/>
            <a:ext cx="4971741" cy="1646302"/>
          </a:xfrm>
        </p:spPr>
        <p:txBody>
          <a:bodyPr vert="horz" lIns="91440" tIns="45720" rIns="91440" bIns="45720" rtlCol="0" anchor="b">
            <a:normAutofit/>
          </a:bodyPr>
          <a:lstStyle/>
          <a:p>
            <a:pPr algn="ctr">
              <a:lnSpc>
                <a:spcPct val="90000"/>
              </a:lnSpc>
            </a:pPr>
            <a:r>
              <a:rPr lang="en-US" sz="3400">
                <a:solidFill>
                  <a:schemeClr val="tx1"/>
                </a:solidFill>
                <a:latin typeface="Georgia"/>
              </a:rPr>
              <a:t>Principal, </a:t>
            </a:r>
            <a:br>
              <a:rPr lang="en-US" sz="3400">
                <a:solidFill>
                  <a:schemeClr val="tx1"/>
                </a:solidFill>
                <a:latin typeface="Georgia"/>
              </a:rPr>
            </a:br>
            <a:r>
              <a:rPr lang="en-US" sz="3400">
                <a:solidFill>
                  <a:schemeClr val="tx1"/>
                </a:solidFill>
                <a:latin typeface="Georgia"/>
              </a:rPr>
              <a:t>Dr. Andrew </a:t>
            </a:r>
            <a:r>
              <a:rPr lang="en-US" sz="3400" err="1">
                <a:solidFill>
                  <a:schemeClr val="tx1"/>
                </a:solidFill>
                <a:latin typeface="Georgia"/>
              </a:rPr>
              <a:t>Yoxsimer</a:t>
            </a:r>
            <a:r>
              <a:rPr lang="en-US" sz="3400">
                <a:solidFill>
                  <a:schemeClr val="tx1"/>
                </a:solidFill>
                <a:latin typeface="Georgia"/>
              </a:rPr>
              <a:t> </a:t>
            </a:r>
          </a:p>
        </p:txBody>
      </p:sp>
      <p:pic>
        <p:nvPicPr>
          <p:cNvPr id="4" name="Picture 4" descr="A group of people posing for the camera&#10;&#10;Description generated with very high confidence">
            <a:extLst>
              <a:ext uri="{FF2B5EF4-FFF2-40B4-BE49-F238E27FC236}">
                <a16:creationId xmlns:a16="http://schemas.microsoft.com/office/drawing/2014/main" id="{B89357DF-AAEF-4CC6-B5A1-A6C8D7D8C8B5}"/>
              </a:ext>
            </a:extLst>
          </p:cNvPr>
          <p:cNvPicPr>
            <a:picLocks noChangeAspect="1"/>
          </p:cNvPicPr>
          <p:nvPr/>
        </p:nvPicPr>
        <p:blipFill rotWithShape="1">
          <a:blip r:embed="rId2"/>
          <a:srcRect l="1456" r="2" b="2"/>
          <a:stretch/>
        </p:blipFill>
        <p:spPr>
          <a:xfrm>
            <a:off x="332680" y="27072"/>
            <a:ext cx="5062280" cy="3374853"/>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3" name="Picture 3" descr="A group of people walking in front of a crowd&#10;&#10;Description generated with very high confidence">
            <a:extLst>
              <a:ext uri="{FF2B5EF4-FFF2-40B4-BE49-F238E27FC236}">
                <a16:creationId xmlns:a16="http://schemas.microsoft.com/office/drawing/2014/main" id="{73A26362-E53A-4BA4-ADB9-0B8270CDCCCC}"/>
              </a:ext>
            </a:extLst>
          </p:cNvPr>
          <p:cNvPicPr>
            <a:picLocks noChangeAspect="1"/>
          </p:cNvPicPr>
          <p:nvPr/>
        </p:nvPicPr>
        <p:blipFill rotWithShape="1">
          <a:blip r:embed="rId3"/>
          <a:srcRect l="4964" r="2" b="2"/>
          <a:stretch/>
        </p:blipFill>
        <p:spPr>
          <a:xfrm>
            <a:off x="20" y="3516141"/>
            <a:ext cx="4882076" cy="3254717"/>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41" name="Straight Connector 39">
            <a:extLst>
              <a:ext uri="{FF2B5EF4-FFF2-40B4-BE49-F238E27FC236}">
                <a16:creationId xmlns:a16="http://schemas.microsoft.com/office/drawing/2014/main" id="{C3D8A61F-2418-4850-A6EE-EB0660366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874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566A-EC0D-4A0A-A449-CC325B46C28A}"/>
              </a:ext>
            </a:extLst>
          </p:cNvPr>
          <p:cNvSpPr>
            <a:spLocks noGrp="1"/>
          </p:cNvSpPr>
          <p:nvPr>
            <p:ph type="title"/>
          </p:nvPr>
        </p:nvSpPr>
        <p:spPr>
          <a:xfrm>
            <a:off x="8156737" y="-2373"/>
            <a:ext cx="4029920" cy="1422462"/>
          </a:xfrm>
        </p:spPr>
        <p:txBody>
          <a:bodyPr vert="horz" lIns="91440" tIns="45720" rIns="91440" bIns="45720" rtlCol="0" anchor="b">
            <a:normAutofit fontScale="90000"/>
          </a:bodyPr>
          <a:lstStyle/>
          <a:p>
            <a:r>
              <a:rPr lang="en-US" sz="4400">
                <a:latin typeface="Georgia"/>
              </a:rPr>
              <a:t>Liberty </a:t>
            </a:r>
            <a:br>
              <a:rPr lang="en-US" sz="4400">
                <a:latin typeface="Georgia"/>
              </a:rPr>
            </a:br>
            <a:r>
              <a:rPr lang="en-US" sz="4400">
                <a:latin typeface="Georgia"/>
              </a:rPr>
              <a:t>Hanson</a:t>
            </a:r>
          </a:p>
        </p:txBody>
      </p:sp>
      <p:pic>
        <p:nvPicPr>
          <p:cNvPr id="5" name="Content Placeholder 4" descr="A person smiling for the camera&#10;&#10;Description automatically generated">
            <a:extLst>
              <a:ext uri="{FF2B5EF4-FFF2-40B4-BE49-F238E27FC236}">
                <a16:creationId xmlns:a16="http://schemas.microsoft.com/office/drawing/2014/main" id="{CEADA8ED-9368-4AC8-A8A1-A17B115112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309" t="15589" r="-1" b="31413"/>
          <a:stretch/>
        </p:blipFill>
        <p:spPr>
          <a:xfrm>
            <a:off x="-252665" y="-993"/>
            <a:ext cx="8426058" cy="6849331"/>
          </a:xfrm>
          <a:prstGeom prst="rect">
            <a:avLst/>
          </a:prstGeom>
        </p:spPr>
      </p:pic>
      <p:sp>
        <p:nvSpPr>
          <p:cNvPr id="3" name="TextBox 2">
            <a:extLst>
              <a:ext uri="{FF2B5EF4-FFF2-40B4-BE49-F238E27FC236}">
                <a16:creationId xmlns:a16="http://schemas.microsoft.com/office/drawing/2014/main" id="{8F107525-073D-4CD6-9950-8A0CB3B91C50}"/>
              </a:ext>
            </a:extLst>
          </p:cNvPr>
          <p:cNvSpPr txBox="1"/>
          <p:nvPr/>
        </p:nvSpPr>
        <p:spPr>
          <a:xfrm>
            <a:off x="8172821" y="3400818"/>
            <a:ext cx="4022522" cy="3447098"/>
          </a:xfrm>
          <a:prstGeom prst="rect">
            <a:avLst/>
          </a:prstGeom>
          <a:noFill/>
        </p:spPr>
        <p:txBody>
          <a:bodyPr wrap="square" rtlCol="0" anchor="t">
            <a:spAutoFit/>
          </a:bodyPr>
          <a:lstStyle/>
          <a:p>
            <a:pPr marL="285750" indent="-285750">
              <a:buFont typeface="Arial"/>
              <a:buChar char="•"/>
            </a:pPr>
            <a:r>
              <a:rPr lang="en-US" sz="2000">
                <a:latin typeface="Georgia"/>
              </a:rPr>
              <a:t>Maryanne </a:t>
            </a:r>
            <a:r>
              <a:rPr lang="en-US" sz="2000" err="1">
                <a:latin typeface="Georgia"/>
              </a:rPr>
              <a:t>Ingemanson</a:t>
            </a:r>
            <a:r>
              <a:rPr lang="en-US" sz="2000">
                <a:latin typeface="Georgia"/>
              </a:rPr>
              <a:t> Award Republican Women of Crystal Bay and Incline Village $2,000 </a:t>
            </a:r>
            <a:endParaRPr lang="en-US" sz="2000">
              <a:latin typeface="Trebuchet MS" panose="020B0603020202020204"/>
            </a:endParaRPr>
          </a:p>
          <a:p>
            <a:pPr marL="285750" indent="-285750">
              <a:buFont typeface="Arial"/>
              <a:buChar char="•"/>
            </a:pPr>
            <a:r>
              <a:rPr lang="en-US" sz="2000">
                <a:latin typeface="Georgia"/>
              </a:rPr>
              <a:t>Robert Z. Hawkins $1000  </a:t>
            </a:r>
            <a:endParaRPr lang="en-US" sz="2000"/>
          </a:p>
          <a:p>
            <a:pPr marL="285750" indent="-285750">
              <a:buFont typeface="Arial"/>
              <a:buChar char="•"/>
            </a:pPr>
            <a:r>
              <a:rPr lang="en-US" sz="2000">
                <a:latin typeface="Georgia"/>
              </a:rPr>
              <a:t>We the People Alumni $1,000</a:t>
            </a:r>
          </a:p>
          <a:p>
            <a:pPr marL="285750" indent="-285750">
              <a:buFont typeface="Arial"/>
              <a:buChar char="•"/>
            </a:pPr>
            <a:r>
              <a:rPr lang="en-US" sz="2000">
                <a:latin typeface="Georgia"/>
              </a:rPr>
              <a:t>College for Creative Studies University Scholarship $31,300 </a:t>
            </a:r>
          </a:p>
          <a:p>
            <a:endParaRPr lang="en-US" sz="2000" i="1">
              <a:latin typeface="Georgia"/>
            </a:endParaRPr>
          </a:p>
          <a:p>
            <a:r>
              <a:rPr lang="en-US" sz="2000" i="1">
                <a:latin typeface="Georgia"/>
              </a:rPr>
              <a:t>AP Capstone Diploma Candidate</a:t>
            </a:r>
          </a:p>
          <a:p>
            <a:endParaRPr lang="en-US"/>
          </a:p>
        </p:txBody>
      </p:sp>
      <p:sp>
        <p:nvSpPr>
          <p:cNvPr id="4" name="TextBox 3">
            <a:extLst>
              <a:ext uri="{FF2B5EF4-FFF2-40B4-BE49-F238E27FC236}">
                <a16:creationId xmlns:a16="http://schemas.microsoft.com/office/drawing/2014/main" id="{972CD2E7-7C54-4D28-A909-51A88D846EAB}"/>
              </a:ext>
            </a:extLst>
          </p:cNvPr>
          <p:cNvSpPr txBox="1"/>
          <p:nvPr/>
        </p:nvSpPr>
        <p:spPr>
          <a:xfrm>
            <a:off x="8153880" y="2120321"/>
            <a:ext cx="2346158" cy="1015663"/>
          </a:xfrm>
          <a:prstGeom prst="rect">
            <a:avLst/>
          </a:prstGeom>
          <a:noFill/>
        </p:spPr>
        <p:txBody>
          <a:bodyPr wrap="square" rtlCol="0" anchor="t">
            <a:spAutoFit/>
          </a:bodyPr>
          <a:lstStyle/>
          <a:p>
            <a:r>
              <a:rPr lang="en-US" sz="2000" i="1">
                <a:latin typeface="Georgia"/>
              </a:rPr>
              <a:t>Free-Spirited</a:t>
            </a:r>
          </a:p>
          <a:p>
            <a:r>
              <a:rPr lang="en-US" sz="2000" i="1">
                <a:latin typeface="Georgia"/>
                <a:ea typeface="+mn-lt"/>
                <a:cs typeface="+mn-lt"/>
              </a:rPr>
              <a:t>Poised</a:t>
            </a:r>
            <a:endParaRPr lang="en-US" i="1">
              <a:latin typeface="Georgia"/>
            </a:endParaRPr>
          </a:p>
          <a:p>
            <a:r>
              <a:rPr lang="en-US" sz="2000" i="1">
                <a:latin typeface="Georgia"/>
              </a:rPr>
              <a:t>Problem-Solver</a:t>
            </a:r>
          </a:p>
        </p:txBody>
      </p:sp>
      <p:sp>
        <p:nvSpPr>
          <p:cNvPr id="6" name="TextBox 5">
            <a:extLst>
              <a:ext uri="{FF2B5EF4-FFF2-40B4-BE49-F238E27FC236}">
                <a16:creationId xmlns:a16="http://schemas.microsoft.com/office/drawing/2014/main" id="{9072FCC9-D9A1-401D-A468-04D337194E42}"/>
              </a:ext>
            </a:extLst>
          </p:cNvPr>
          <p:cNvSpPr txBox="1"/>
          <p:nvPr/>
        </p:nvSpPr>
        <p:spPr>
          <a:xfrm>
            <a:off x="8170123" y="1552600"/>
            <a:ext cx="3873223" cy="430887"/>
          </a:xfrm>
          <a:prstGeom prst="rect">
            <a:avLst/>
          </a:prstGeom>
          <a:noFill/>
        </p:spPr>
        <p:txBody>
          <a:bodyPr wrap="square" rtlCol="0" anchor="t">
            <a:spAutoFit/>
          </a:bodyPr>
          <a:lstStyle/>
          <a:p>
            <a:pPr lvl="0"/>
            <a:r>
              <a:rPr lang="en-US" sz="2200">
                <a:latin typeface="Georgia"/>
              </a:rPr>
              <a:t>College for Creative Studies</a:t>
            </a:r>
          </a:p>
        </p:txBody>
      </p:sp>
    </p:spTree>
    <p:extLst>
      <p:ext uri="{BB962C8B-B14F-4D97-AF65-F5344CB8AC3E}">
        <p14:creationId xmlns:p14="http://schemas.microsoft.com/office/powerpoint/2010/main" val="3928847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9912-4248-40D4-A59D-3F73FA8CD419}"/>
              </a:ext>
            </a:extLst>
          </p:cNvPr>
          <p:cNvSpPr>
            <a:spLocks noGrp="1"/>
          </p:cNvSpPr>
          <p:nvPr>
            <p:ph type="title"/>
          </p:nvPr>
        </p:nvSpPr>
        <p:spPr/>
        <p:txBody>
          <a:bodyPr>
            <a:normAutofit/>
          </a:bodyPr>
          <a:lstStyle/>
          <a:p>
            <a:pPr algn="ctr"/>
            <a:r>
              <a:rPr lang="en-US" sz="6600">
                <a:latin typeface="Georgia"/>
              </a:rPr>
              <a:t>Jacob Harrell</a:t>
            </a:r>
            <a:endParaRPr lang="en-US" sz="6600"/>
          </a:p>
        </p:txBody>
      </p:sp>
    </p:spTree>
    <p:extLst>
      <p:ext uri="{BB962C8B-B14F-4D97-AF65-F5344CB8AC3E}">
        <p14:creationId xmlns:p14="http://schemas.microsoft.com/office/powerpoint/2010/main" val="2085127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6BA5-9D70-4C4F-8763-5C07244684F5}"/>
              </a:ext>
            </a:extLst>
          </p:cNvPr>
          <p:cNvSpPr>
            <a:spLocks noGrp="1"/>
          </p:cNvSpPr>
          <p:nvPr>
            <p:ph type="title"/>
          </p:nvPr>
        </p:nvSpPr>
        <p:spPr>
          <a:xfrm>
            <a:off x="32716" y="65204"/>
            <a:ext cx="3597806" cy="962108"/>
          </a:xfrm>
        </p:spPr>
        <p:txBody>
          <a:bodyPr vert="horz" lIns="91440" tIns="45720" rIns="91440" bIns="45720" rtlCol="0" anchor="b">
            <a:normAutofit fontScale="90000"/>
          </a:bodyPr>
          <a:lstStyle/>
          <a:p>
            <a:r>
              <a:rPr lang="en-US" sz="4800">
                <a:latin typeface="Georgia"/>
              </a:rPr>
              <a:t>Jacob Harrell</a:t>
            </a:r>
          </a:p>
        </p:txBody>
      </p:sp>
      <p:pic>
        <p:nvPicPr>
          <p:cNvPr id="5" name="Content Placeholder 4" descr="A person standing posing for the camera&#10;&#10;Description automatically generated">
            <a:extLst>
              <a:ext uri="{FF2B5EF4-FFF2-40B4-BE49-F238E27FC236}">
                <a16:creationId xmlns:a16="http://schemas.microsoft.com/office/drawing/2014/main" id="{5B7FA913-7FCD-46B9-83B1-E5DD05F20C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338" r="9090" b="35237"/>
          <a:stretch/>
        </p:blipFill>
        <p:spPr>
          <a:xfrm>
            <a:off x="3523488" y="10"/>
            <a:ext cx="8668512" cy="6857990"/>
          </a:xfrm>
          <a:prstGeom prst="rect">
            <a:avLst/>
          </a:prstGeom>
        </p:spPr>
      </p:pic>
      <p:sp>
        <p:nvSpPr>
          <p:cNvPr id="3" name="TextBox 2">
            <a:extLst>
              <a:ext uri="{FF2B5EF4-FFF2-40B4-BE49-F238E27FC236}">
                <a16:creationId xmlns:a16="http://schemas.microsoft.com/office/drawing/2014/main" id="{DE0239EB-5660-4EE5-9F5E-90136F5FA08E}"/>
              </a:ext>
            </a:extLst>
          </p:cNvPr>
          <p:cNvSpPr txBox="1"/>
          <p:nvPr/>
        </p:nvSpPr>
        <p:spPr>
          <a:xfrm>
            <a:off x="104293" y="2415961"/>
            <a:ext cx="2538664" cy="1015663"/>
          </a:xfrm>
          <a:prstGeom prst="rect">
            <a:avLst/>
          </a:prstGeom>
          <a:noFill/>
        </p:spPr>
        <p:txBody>
          <a:bodyPr wrap="square" rtlCol="0" anchor="t">
            <a:spAutoFit/>
          </a:bodyPr>
          <a:lstStyle/>
          <a:p>
            <a:r>
              <a:rPr lang="en-US" sz="2000" i="1">
                <a:latin typeface="Georgia"/>
                <a:ea typeface="+mn-lt"/>
                <a:cs typeface="+mn-lt"/>
              </a:rPr>
              <a:t>Sharp</a:t>
            </a:r>
            <a:endParaRPr lang="en-US" i="1">
              <a:latin typeface="Georgia"/>
            </a:endParaRPr>
          </a:p>
          <a:p>
            <a:r>
              <a:rPr lang="en-US" sz="2000" i="1">
                <a:latin typeface="Georgia"/>
              </a:rPr>
              <a:t>Outgoing</a:t>
            </a:r>
            <a:endParaRPr lang="en-US" i="1">
              <a:latin typeface="Georgia"/>
            </a:endParaRPr>
          </a:p>
          <a:p>
            <a:r>
              <a:rPr lang="en-US" sz="2000" i="1">
                <a:latin typeface="Georgia"/>
              </a:rPr>
              <a:t>Revolutionary</a:t>
            </a:r>
          </a:p>
        </p:txBody>
      </p:sp>
      <p:sp>
        <p:nvSpPr>
          <p:cNvPr id="4" name="TextBox 3">
            <a:extLst>
              <a:ext uri="{FF2B5EF4-FFF2-40B4-BE49-F238E27FC236}">
                <a16:creationId xmlns:a16="http://schemas.microsoft.com/office/drawing/2014/main" id="{E3E261DB-6BC2-4F9A-A207-97D9CED03C24}"/>
              </a:ext>
            </a:extLst>
          </p:cNvPr>
          <p:cNvSpPr txBox="1"/>
          <p:nvPr/>
        </p:nvSpPr>
        <p:spPr>
          <a:xfrm>
            <a:off x="39398" y="3751171"/>
            <a:ext cx="3484090" cy="2308324"/>
          </a:xfrm>
          <a:prstGeom prst="rect">
            <a:avLst/>
          </a:prstGeom>
          <a:noFill/>
        </p:spPr>
        <p:txBody>
          <a:bodyPr wrap="square" rtlCol="0" anchor="t">
            <a:spAutoFit/>
          </a:bodyPr>
          <a:lstStyle/>
          <a:p>
            <a:pPr marL="342900" indent="-342900">
              <a:buFont typeface="Arial"/>
              <a:buChar char="•"/>
            </a:pPr>
            <a:r>
              <a:rPr lang="en-US" sz="2400">
                <a:latin typeface="Georgia"/>
              </a:rPr>
              <a:t>Clifford and </a:t>
            </a:r>
            <a:r>
              <a:rPr lang="en-US" sz="2400" err="1">
                <a:latin typeface="Georgia"/>
              </a:rPr>
              <a:t>Iljosa</a:t>
            </a:r>
            <a:r>
              <a:rPr lang="en-US" sz="2400">
                <a:latin typeface="Georgia"/>
              </a:rPr>
              <a:t> Dobler $2,000 </a:t>
            </a:r>
            <a:endParaRPr lang="en-US"/>
          </a:p>
          <a:p>
            <a:pPr marL="342900" indent="-342900">
              <a:buFont typeface="Arial"/>
              <a:buChar char="•"/>
            </a:pPr>
            <a:r>
              <a:rPr lang="en-US" sz="2400">
                <a:latin typeface="Georgia"/>
              </a:rPr>
              <a:t>We the People Alumni $1,000</a:t>
            </a:r>
          </a:p>
          <a:p>
            <a:endParaRPr lang="en-US" sz="2400">
              <a:latin typeface="Georgia"/>
            </a:endParaRPr>
          </a:p>
          <a:p>
            <a:r>
              <a:rPr lang="en-US" sz="2400" i="1">
                <a:latin typeface="Georgia"/>
              </a:rPr>
              <a:t>STEM/STEAM Diploma</a:t>
            </a:r>
          </a:p>
        </p:txBody>
      </p:sp>
      <p:sp>
        <p:nvSpPr>
          <p:cNvPr id="6" name="TextBox 5">
            <a:extLst>
              <a:ext uri="{FF2B5EF4-FFF2-40B4-BE49-F238E27FC236}">
                <a16:creationId xmlns:a16="http://schemas.microsoft.com/office/drawing/2014/main" id="{768D99C4-6FBB-4684-8FD8-906BC347A4E7}"/>
              </a:ext>
            </a:extLst>
          </p:cNvPr>
          <p:cNvSpPr txBox="1"/>
          <p:nvPr/>
        </p:nvSpPr>
        <p:spPr>
          <a:xfrm>
            <a:off x="42264" y="1237578"/>
            <a:ext cx="3403292" cy="954107"/>
          </a:xfrm>
          <a:prstGeom prst="rect">
            <a:avLst/>
          </a:prstGeom>
          <a:noFill/>
        </p:spPr>
        <p:txBody>
          <a:bodyPr wrap="square" rtlCol="0" anchor="t">
            <a:spAutoFit/>
          </a:bodyPr>
          <a:lstStyle/>
          <a:p>
            <a:r>
              <a:rPr lang="en-US" sz="2800">
                <a:latin typeface="Georgia"/>
              </a:rPr>
              <a:t>University of Colorado at Boulder</a:t>
            </a:r>
          </a:p>
        </p:txBody>
      </p:sp>
    </p:spTree>
    <p:extLst>
      <p:ext uri="{BB962C8B-B14F-4D97-AF65-F5344CB8AC3E}">
        <p14:creationId xmlns:p14="http://schemas.microsoft.com/office/powerpoint/2010/main" val="355577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A558-A99E-4262-A418-22085760F4E4}"/>
              </a:ext>
            </a:extLst>
          </p:cNvPr>
          <p:cNvSpPr>
            <a:spLocks noGrp="1"/>
          </p:cNvSpPr>
          <p:nvPr>
            <p:ph type="title"/>
          </p:nvPr>
        </p:nvSpPr>
        <p:spPr/>
        <p:txBody>
          <a:bodyPr>
            <a:normAutofit/>
          </a:bodyPr>
          <a:lstStyle/>
          <a:p>
            <a:pPr algn="ctr"/>
            <a:r>
              <a:rPr lang="en-US" sz="6600">
                <a:latin typeface="Georgia"/>
              </a:rPr>
              <a:t>Angelica Herrera</a:t>
            </a:r>
            <a:endParaRPr lang="en-US" sz="6600"/>
          </a:p>
        </p:txBody>
      </p:sp>
    </p:spTree>
    <p:extLst>
      <p:ext uri="{BB962C8B-B14F-4D97-AF65-F5344CB8AC3E}">
        <p14:creationId xmlns:p14="http://schemas.microsoft.com/office/powerpoint/2010/main" val="335507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6BB7B-A0B0-4664-9B4F-425AAF04B567}"/>
              </a:ext>
            </a:extLst>
          </p:cNvPr>
          <p:cNvSpPr>
            <a:spLocks noGrp="1"/>
          </p:cNvSpPr>
          <p:nvPr>
            <p:ph type="title"/>
          </p:nvPr>
        </p:nvSpPr>
        <p:spPr>
          <a:xfrm>
            <a:off x="5915" y="743"/>
            <a:ext cx="4025666" cy="680836"/>
          </a:xfrm>
        </p:spPr>
        <p:txBody>
          <a:bodyPr vert="horz" lIns="91440" tIns="45720" rIns="91440" bIns="45720" rtlCol="0" anchor="b">
            <a:normAutofit fontScale="90000"/>
          </a:bodyPr>
          <a:lstStyle/>
          <a:p>
            <a:r>
              <a:rPr lang="en-US" sz="4000">
                <a:latin typeface="Georgia"/>
              </a:rPr>
              <a:t>Angelica Herrera</a:t>
            </a:r>
          </a:p>
        </p:txBody>
      </p:sp>
      <p:pic>
        <p:nvPicPr>
          <p:cNvPr id="5" name="Content Placeholder 4" descr="A person standing next to a forest&#10;&#10;Description automatically generated">
            <a:extLst>
              <a:ext uri="{FF2B5EF4-FFF2-40B4-BE49-F238E27FC236}">
                <a16:creationId xmlns:a16="http://schemas.microsoft.com/office/drawing/2014/main" id="{EBB10879-4083-4F9E-B195-7DDF11A6B6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3298" b="9091"/>
          <a:stretch/>
        </p:blipFill>
        <p:spPr>
          <a:xfrm>
            <a:off x="4112305" y="10"/>
            <a:ext cx="8079695" cy="6857990"/>
          </a:xfrm>
          <a:prstGeom prst="rect">
            <a:avLst/>
          </a:prstGeom>
        </p:spPr>
      </p:pic>
      <p:sp>
        <p:nvSpPr>
          <p:cNvPr id="3" name="TextBox 2">
            <a:extLst>
              <a:ext uri="{FF2B5EF4-FFF2-40B4-BE49-F238E27FC236}">
                <a16:creationId xmlns:a16="http://schemas.microsoft.com/office/drawing/2014/main" id="{BB9B3DF9-0D11-4A3C-AE19-03EA0F7C0323}"/>
              </a:ext>
            </a:extLst>
          </p:cNvPr>
          <p:cNvSpPr txBox="1"/>
          <p:nvPr/>
        </p:nvSpPr>
        <p:spPr>
          <a:xfrm>
            <a:off x="88193" y="1421642"/>
            <a:ext cx="1843566" cy="923330"/>
          </a:xfrm>
          <a:prstGeom prst="rect">
            <a:avLst/>
          </a:prstGeom>
          <a:noFill/>
        </p:spPr>
        <p:txBody>
          <a:bodyPr wrap="square" rtlCol="0" anchor="t">
            <a:spAutoFit/>
          </a:bodyPr>
          <a:lstStyle/>
          <a:p>
            <a:r>
              <a:rPr lang="en-US" i="1">
                <a:latin typeface="Georgia"/>
              </a:rPr>
              <a:t>Diligent</a:t>
            </a:r>
          </a:p>
          <a:p>
            <a:r>
              <a:rPr lang="en-US" i="1">
                <a:latin typeface="Georgia"/>
              </a:rPr>
              <a:t>Considerate</a:t>
            </a:r>
          </a:p>
          <a:p>
            <a:r>
              <a:rPr lang="en-US" i="1">
                <a:latin typeface="Georgia"/>
              </a:rPr>
              <a:t>Radiant</a:t>
            </a:r>
          </a:p>
        </p:txBody>
      </p:sp>
      <p:sp>
        <p:nvSpPr>
          <p:cNvPr id="4" name="TextBox 3">
            <a:extLst>
              <a:ext uri="{FF2B5EF4-FFF2-40B4-BE49-F238E27FC236}">
                <a16:creationId xmlns:a16="http://schemas.microsoft.com/office/drawing/2014/main" id="{BEA4ECF3-28F4-40E4-8D64-4251F757804F}"/>
              </a:ext>
            </a:extLst>
          </p:cNvPr>
          <p:cNvSpPr txBox="1"/>
          <p:nvPr/>
        </p:nvSpPr>
        <p:spPr>
          <a:xfrm>
            <a:off x="1601" y="2605807"/>
            <a:ext cx="4103681" cy="4093428"/>
          </a:xfrm>
          <a:prstGeom prst="rect">
            <a:avLst/>
          </a:prstGeom>
          <a:noFill/>
        </p:spPr>
        <p:txBody>
          <a:bodyPr wrap="square" rtlCol="0" anchor="t">
            <a:spAutoFit/>
          </a:bodyPr>
          <a:lstStyle/>
          <a:p>
            <a:pPr marL="342900" indent="-342900">
              <a:buFont typeface="Arial"/>
              <a:buChar char="•"/>
            </a:pPr>
            <a:r>
              <a:rPr lang="en-US" sz="2000">
                <a:latin typeface="Georgia"/>
              </a:rPr>
              <a:t>AAUW Tahoe Nevada $1,000</a:t>
            </a:r>
            <a:endParaRPr lang="en-US"/>
          </a:p>
          <a:p>
            <a:pPr marL="342900" indent="-342900">
              <a:buFont typeface="Arial"/>
              <a:buChar char="•"/>
            </a:pPr>
            <a:r>
              <a:rPr lang="en-US" sz="2000">
                <a:latin typeface="Georgia"/>
              </a:rPr>
              <a:t>Clifford and </a:t>
            </a:r>
            <a:r>
              <a:rPr lang="en-US" sz="2000" err="1">
                <a:latin typeface="Georgia"/>
              </a:rPr>
              <a:t>Iljosa</a:t>
            </a:r>
            <a:r>
              <a:rPr lang="en-US" sz="2000">
                <a:latin typeface="Georgia"/>
              </a:rPr>
              <a:t> Dobler $2,000</a:t>
            </a:r>
          </a:p>
          <a:p>
            <a:pPr marL="342900" indent="-342900">
              <a:buFont typeface="Arial"/>
              <a:buChar char="•"/>
            </a:pPr>
            <a:r>
              <a:rPr lang="en-US" sz="2000">
                <a:latin typeface="Georgia"/>
              </a:rPr>
              <a:t>Dave and Cheryl Duffield Foundation $1,000</a:t>
            </a:r>
          </a:p>
          <a:p>
            <a:pPr marL="342900" indent="-342900">
              <a:buFont typeface="Arial"/>
              <a:buChar char="•"/>
            </a:pPr>
            <a:r>
              <a:rPr lang="en-US" sz="2000">
                <a:latin typeface="Georgia"/>
              </a:rPr>
              <a:t>P.E.O Chapter AC Incline Village $2,000</a:t>
            </a:r>
          </a:p>
          <a:p>
            <a:pPr marL="342900" indent="-342900">
              <a:buFont typeface="Arial"/>
              <a:buChar char="•"/>
            </a:pPr>
            <a:r>
              <a:rPr lang="en-US" sz="2000">
                <a:latin typeface="Georgia"/>
              </a:rPr>
              <a:t>Next Steps- Pay It Forward $1,200</a:t>
            </a:r>
          </a:p>
          <a:p>
            <a:pPr marL="342900" indent="-342900">
              <a:buFont typeface="Arial"/>
              <a:buChar char="•"/>
            </a:pPr>
            <a:r>
              <a:rPr lang="en-US" sz="2000">
                <a:latin typeface="Georgia"/>
              </a:rPr>
              <a:t>Tahoe Forest Hospital District Medical Staff $1,000 </a:t>
            </a:r>
          </a:p>
          <a:p>
            <a:pPr marL="342900" indent="-342900">
              <a:buFont typeface="Arial"/>
              <a:buChar char="•"/>
            </a:pPr>
            <a:endParaRPr lang="en-US" sz="2000">
              <a:latin typeface="Georgia"/>
            </a:endParaRPr>
          </a:p>
          <a:p>
            <a:r>
              <a:rPr lang="en-US" sz="2000" i="1">
                <a:latin typeface="Georgia"/>
              </a:rPr>
              <a:t>Seal of Bi-literacy in Spanish</a:t>
            </a:r>
          </a:p>
        </p:txBody>
      </p:sp>
      <p:sp>
        <p:nvSpPr>
          <p:cNvPr id="6" name="TextBox 5">
            <a:extLst>
              <a:ext uri="{FF2B5EF4-FFF2-40B4-BE49-F238E27FC236}">
                <a16:creationId xmlns:a16="http://schemas.microsoft.com/office/drawing/2014/main" id="{A3EAFF3C-FD23-4FA4-B121-70128213623E}"/>
              </a:ext>
            </a:extLst>
          </p:cNvPr>
          <p:cNvSpPr txBox="1"/>
          <p:nvPr/>
        </p:nvSpPr>
        <p:spPr>
          <a:xfrm>
            <a:off x="-33035" y="790765"/>
            <a:ext cx="3939550" cy="523220"/>
          </a:xfrm>
          <a:prstGeom prst="rect">
            <a:avLst/>
          </a:prstGeom>
          <a:noFill/>
        </p:spPr>
        <p:txBody>
          <a:bodyPr wrap="square" rtlCol="0" anchor="t">
            <a:spAutoFit/>
          </a:bodyPr>
          <a:lstStyle/>
          <a:p>
            <a:r>
              <a:rPr lang="en-US" sz="2800">
                <a:latin typeface="Georgia"/>
              </a:rPr>
              <a:t>University of NV Reno</a:t>
            </a:r>
          </a:p>
        </p:txBody>
      </p:sp>
    </p:spTree>
    <p:extLst>
      <p:ext uri="{BB962C8B-B14F-4D97-AF65-F5344CB8AC3E}">
        <p14:creationId xmlns:p14="http://schemas.microsoft.com/office/powerpoint/2010/main" val="338605046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EA3FA-8987-4052-9EA8-22AD39FA044F}"/>
              </a:ext>
            </a:extLst>
          </p:cNvPr>
          <p:cNvSpPr>
            <a:spLocks noGrp="1"/>
          </p:cNvSpPr>
          <p:nvPr>
            <p:ph type="title"/>
          </p:nvPr>
        </p:nvSpPr>
        <p:spPr/>
        <p:txBody>
          <a:bodyPr>
            <a:normAutofit/>
          </a:bodyPr>
          <a:lstStyle/>
          <a:p>
            <a:pPr algn="ctr"/>
            <a:r>
              <a:rPr lang="en-US" sz="6600">
                <a:latin typeface="Georgia"/>
              </a:rPr>
              <a:t>Brayden Hock</a:t>
            </a:r>
            <a:endParaRPr lang="en-US" sz="6600"/>
          </a:p>
        </p:txBody>
      </p:sp>
    </p:spTree>
    <p:extLst>
      <p:ext uri="{BB962C8B-B14F-4D97-AF65-F5344CB8AC3E}">
        <p14:creationId xmlns:p14="http://schemas.microsoft.com/office/powerpoint/2010/main" val="3272918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D98F-CCEC-4F1A-B64D-3B3E25BC719E}"/>
              </a:ext>
            </a:extLst>
          </p:cNvPr>
          <p:cNvSpPr>
            <a:spLocks noGrp="1"/>
          </p:cNvSpPr>
          <p:nvPr>
            <p:ph type="title"/>
          </p:nvPr>
        </p:nvSpPr>
        <p:spPr>
          <a:xfrm>
            <a:off x="151306" y="104679"/>
            <a:ext cx="3368021" cy="1527552"/>
          </a:xfrm>
        </p:spPr>
        <p:txBody>
          <a:bodyPr vert="horz" lIns="91440" tIns="45720" rIns="91440" bIns="45720" rtlCol="0" anchor="b">
            <a:normAutofit fontScale="90000"/>
          </a:bodyPr>
          <a:lstStyle/>
          <a:p>
            <a:r>
              <a:rPr lang="en-US" sz="4800">
                <a:latin typeface="Georgia"/>
              </a:rPr>
              <a:t>Brayden Hock</a:t>
            </a:r>
          </a:p>
        </p:txBody>
      </p:sp>
      <p:pic>
        <p:nvPicPr>
          <p:cNvPr id="5" name="Content Placeholder 4" descr="A person standing in front of a mountain&#10;&#10;Description automatically generated">
            <a:extLst>
              <a:ext uri="{FF2B5EF4-FFF2-40B4-BE49-F238E27FC236}">
                <a16:creationId xmlns:a16="http://schemas.microsoft.com/office/drawing/2014/main" id="{144A275D-B69E-48AE-BE56-C8F99DBB30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2" r="9092" b="33739"/>
          <a:stretch/>
        </p:blipFill>
        <p:spPr>
          <a:xfrm>
            <a:off x="3644715" y="10"/>
            <a:ext cx="8547285" cy="6857990"/>
          </a:xfrm>
          <a:prstGeom prst="rect">
            <a:avLst/>
          </a:prstGeom>
        </p:spPr>
      </p:pic>
      <p:sp>
        <p:nvSpPr>
          <p:cNvPr id="3" name="TextBox 2">
            <a:extLst>
              <a:ext uri="{FF2B5EF4-FFF2-40B4-BE49-F238E27FC236}">
                <a16:creationId xmlns:a16="http://schemas.microsoft.com/office/drawing/2014/main" id="{3404F806-5FA1-4045-9999-113B7A6BCA98}"/>
              </a:ext>
            </a:extLst>
          </p:cNvPr>
          <p:cNvSpPr txBox="1"/>
          <p:nvPr/>
        </p:nvSpPr>
        <p:spPr>
          <a:xfrm>
            <a:off x="211282" y="4637626"/>
            <a:ext cx="3413361" cy="1938992"/>
          </a:xfrm>
          <a:prstGeom prst="rect">
            <a:avLst/>
          </a:prstGeom>
          <a:noFill/>
        </p:spPr>
        <p:txBody>
          <a:bodyPr wrap="square" rtlCol="0" anchor="t">
            <a:spAutoFit/>
          </a:bodyPr>
          <a:lstStyle/>
          <a:p>
            <a:pPr marL="342900" indent="-342900">
              <a:buFont typeface="Arial"/>
              <a:buChar char="•"/>
            </a:pPr>
            <a:r>
              <a:rPr lang="en-US" sz="2400">
                <a:latin typeface="Georgia"/>
              </a:rPr>
              <a:t>North Lake Tahoe Hospital Women's Auxiliary $6,000</a:t>
            </a:r>
            <a:endParaRPr lang="en-US" sz="2400"/>
          </a:p>
          <a:p>
            <a:pPr marL="342900" indent="-342900">
              <a:buFont typeface="Arial"/>
              <a:buChar char="•"/>
            </a:pPr>
            <a:r>
              <a:rPr lang="en-US" sz="2400">
                <a:latin typeface="Georgia"/>
              </a:rPr>
              <a:t>Rotary Most Improved $250</a:t>
            </a:r>
          </a:p>
        </p:txBody>
      </p:sp>
      <p:sp>
        <p:nvSpPr>
          <p:cNvPr id="4" name="TextBox 3">
            <a:extLst>
              <a:ext uri="{FF2B5EF4-FFF2-40B4-BE49-F238E27FC236}">
                <a16:creationId xmlns:a16="http://schemas.microsoft.com/office/drawing/2014/main" id="{0E915478-7617-43C9-8A93-540DC77FABA9}"/>
              </a:ext>
            </a:extLst>
          </p:cNvPr>
          <p:cNvSpPr txBox="1"/>
          <p:nvPr/>
        </p:nvSpPr>
        <p:spPr>
          <a:xfrm>
            <a:off x="211282" y="3018832"/>
            <a:ext cx="2081464" cy="1107996"/>
          </a:xfrm>
          <a:prstGeom prst="rect">
            <a:avLst/>
          </a:prstGeom>
          <a:noFill/>
        </p:spPr>
        <p:txBody>
          <a:bodyPr wrap="square" rtlCol="0" anchor="t">
            <a:spAutoFit/>
          </a:bodyPr>
          <a:lstStyle/>
          <a:p>
            <a:r>
              <a:rPr lang="en-US" sz="2200" i="1">
                <a:latin typeface="Georgia"/>
              </a:rPr>
              <a:t>Curious</a:t>
            </a:r>
          </a:p>
          <a:p>
            <a:r>
              <a:rPr lang="en-US" sz="2200" i="1">
                <a:latin typeface="Georgia"/>
              </a:rPr>
              <a:t>Ebullient</a:t>
            </a:r>
          </a:p>
          <a:p>
            <a:r>
              <a:rPr lang="en-US" sz="2200" i="1">
                <a:latin typeface="Georgia"/>
              </a:rPr>
              <a:t>Grateful</a:t>
            </a:r>
            <a:endParaRPr lang="en-US" sz="2200"/>
          </a:p>
        </p:txBody>
      </p:sp>
      <p:sp>
        <p:nvSpPr>
          <p:cNvPr id="6" name="TextBox 5">
            <a:extLst>
              <a:ext uri="{FF2B5EF4-FFF2-40B4-BE49-F238E27FC236}">
                <a16:creationId xmlns:a16="http://schemas.microsoft.com/office/drawing/2014/main" id="{1F841A92-245C-4DA8-A75F-67D451F9D6DD}"/>
              </a:ext>
            </a:extLst>
          </p:cNvPr>
          <p:cNvSpPr txBox="1"/>
          <p:nvPr/>
        </p:nvSpPr>
        <p:spPr>
          <a:xfrm>
            <a:off x="150668" y="1833323"/>
            <a:ext cx="3276703" cy="971425"/>
          </a:xfrm>
          <a:prstGeom prst="rect">
            <a:avLst/>
          </a:prstGeom>
          <a:noFill/>
        </p:spPr>
        <p:txBody>
          <a:bodyPr wrap="square" rtlCol="0" anchor="t">
            <a:spAutoFit/>
          </a:bodyPr>
          <a:lstStyle/>
          <a:p>
            <a:r>
              <a:rPr lang="en-US" sz="2800">
                <a:latin typeface="Georgia"/>
              </a:rPr>
              <a:t>Boise State University</a:t>
            </a:r>
          </a:p>
        </p:txBody>
      </p:sp>
    </p:spTree>
    <p:extLst>
      <p:ext uri="{BB962C8B-B14F-4D97-AF65-F5344CB8AC3E}">
        <p14:creationId xmlns:p14="http://schemas.microsoft.com/office/powerpoint/2010/main" val="2266029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B50D-870D-4E22-97B1-9881AD648FEC}"/>
              </a:ext>
            </a:extLst>
          </p:cNvPr>
          <p:cNvSpPr>
            <a:spLocks noGrp="1"/>
          </p:cNvSpPr>
          <p:nvPr>
            <p:ph type="title"/>
          </p:nvPr>
        </p:nvSpPr>
        <p:spPr/>
        <p:txBody>
          <a:bodyPr>
            <a:noAutofit/>
          </a:bodyPr>
          <a:lstStyle/>
          <a:p>
            <a:pPr algn="ctr"/>
            <a:r>
              <a:rPr lang="en-US" sz="6600">
                <a:latin typeface="Georgia"/>
              </a:rPr>
              <a:t>Tyler </a:t>
            </a:r>
            <a:br>
              <a:rPr lang="en-US" sz="6600">
                <a:latin typeface="Georgia"/>
              </a:rPr>
            </a:br>
            <a:r>
              <a:rPr lang="en-US" sz="6600">
                <a:latin typeface="Georgia"/>
              </a:rPr>
              <a:t>Knight</a:t>
            </a:r>
            <a:endParaRPr lang="en-US" sz="6600"/>
          </a:p>
        </p:txBody>
      </p:sp>
    </p:spTree>
    <p:extLst>
      <p:ext uri="{BB962C8B-B14F-4D97-AF65-F5344CB8AC3E}">
        <p14:creationId xmlns:p14="http://schemas.microsoft.com/office/powerpoint/2010/main" val="3613012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80DF-0E10-4054-A8C2-73E2F79E735F}"/>
              </a:ext>
            </a:extLst>
          </p:cNvPr>
          <p:cNvSpPr>
            <a:spLocks noGrp="1"/>
          </p:cNvSpPr>
          <p:nvPr>
            <p:ph type="title"/>
          </p:nvPr>
        </p:nvSpPr>
        <p:spPr>
          <a:xfrm>
            <a:off x="8332182" y="70532"/>
            <a:ext cx="3466990" cy="1447709"/>
          </a:xfrm>
        </p:spPr>
        <p:txBody>
          <a:bodyPr vert="horz" lIns="91440" tIns="45720" rIns="91440" bIns="45720" rtlCol="0" anchor="b">
            <a:normAutofit fontScale="90000"/>
          </a:bodyPr>
          <a:lstStyle/>
          <a:p>
            <a:r>
              <a:rPr lang="en-US" sz="4800">
                <a:latin typeface="Georgia"/>
              </a:rPr>
              <a:t>Tyler </a:t>
            </a:r>
            <a:br>
              <a:rPr lang="en-US" sz="4800">
                <a:latin typeface="Georgia"/>
              </a:rPr>
            </a:br>
            <a:r>
              <a:rPr lang="en-US" sz="4800">
                <a:latin typeface="Georgia"/>
              </a:rPr>
              <a:t>Knight</a:t>
            </a:r>
            <a:endParaRPr lang="en-US">
              <a:latin typeface="Georgia"/>
            </a:endParaRPr>
          </a:p>
        </p:txBody>
      </p:sp>
      <p:pic>
        <p:nvPicPr>
          <p:cNvPr id="5" name="Content Placeholder 4" descr="A person wearing a red shirt standing in front of a building&#10;&#10;Description automatically generated">
            <a:extLst>
              <a:ext uri="{FF2B5EF4-FFF2-40B4-BE49-F238E27FC236}">
                <a16:creationId xmlns:a16="http://schemas.microsoft.com/office/drawing/2014/main" id="{2CB5A4E9-1F46-4EC1-A1F5-BEA4E7A7E2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870" r="-1" b="48450"/>
          <a:stretch/>
        </p:blipFill>
        <p:spPr>
          <a:xfrm>
            <a:off x="-2" y="10"/>
            <a:ext cx="8152226" cy="6857990"/>
          </a:xfrm>
          <a:prstGeom prst="rect">
            <a:avLst/>
          </a:prstGeom>
        </p:spPr>
      </p:pic>
      <p:sp>
        <p:nvSpPr>
          <p:cNvPr id="3" name="TextBox 2">
            <a:extLst>
              <a:ext uri="{FF2B5EF4-FFF2-40B4-BE49-F238E27FC236}">
                <a16:creationId xmlns:a16="http://schemas.microsoft.com/office/drawing/2014/main" id="{A750C75E-5F21-4F26-B8F6-C311CF4B59C9}"/>
              </a:ext>
            </a:extLst>
          </p:cNvPr>
          <p:cNvSpPr txBox="1"/>
          <p:nvPr/>
        </p:nvSpPr>
        <p:spPr>
          <a:xfrm>
            <a:off x="8215569" y="3604818"/>
            <a:ext cx="3868286" cy="3323987"/>
          </a:xfrm>
          <a:prstGeom prst="rect">
            <a:avLst/>
          </a:prstGeom>
          <a:noFill/>
        </p:spPr>
        <p:txBody>
          <a:bodyPr wrap="square" rtlCol="0" anchor="t">
            <a:spAutoFit/>
          </a:bodyPr>
          <a:lstStyle/>
          <a:p>
            <a:pPr marL="342900" indent="-342900">
              <a:buFont typeface="Arial"/>
              <a:buChar char="•"/>
            </a:pPr>
            <a:r>
              <a:rPr lang="en-US" sz="2400">
                <a:latin typeface="Georgia"/>
              </a:rPr>
              <a:t>Maryanne </a:t>
            </a:r>
            <a:r>
              <a:rPr lang="en-US" sz="2400" err="1">
                <a:latin typeface="Georgia"/>
              </a:rPr>
              <a:t>Ingemanson</a:t>
            </a:r>
            <a:r>
              <a:rPr lang="en-US" sz="2400">
                <a:latin typeface="Georgia"/>
              </a:rPr>
              <a:t> Award- Republican Women of Crystal Bay and Incline Village $2,000</a:t>
            </a:r>
          </a:p>
          <a:p>
            <a:pPr marL="342900" indent="-342900">
              <a:buFont typeface="Arial"/>
              <a:buChar char="•"/>
            </a:pPr>
            <a:r>
              <a:rPr lang="en-US" sz="2400">
                <a:latin typeface="Georgia"/>
              </a:rPr>
              <a:t>University of the Pacific University Grant $21,200</a:t>
            </a:r>
            <a:endParaRPr lang="en-US" sz="2400">
              <a:latin typeface="Trebuchet MS"/>
            </a:endParaRPr>
          </a:p>
          <a:p>
            <a:endParaRPr lang="en-US"/>
          </a:p>
        </p:txBody>
      </p:sp>
      <p:sp>
        <p:nvSpPr>
          <p:cNvPr id="4" name="TextBox 3">
            <a:extLst>
              <a:ext uri="{FF2B5EF4-FFF2-40B4-BE49-F238E27FC236}">
                <a16:creationId xmlns:a16="http://schemas.microsoft.com/office/drawing/2014/main" id="{2DD89216-84C0-4F17-9254-F93EB62ED452}"/>
              </a:ext>
            </a:extLst>
          </p:cNvPr>
          <p:cNvSpPr txBox="1"/>
          <p:nvPr/>
        </p:nvSpPr>
        <p:spPr>
          <a:xfrm>
            <a:off x="8329511" y="2291618"/>
            <a:ext cx="2331465" cy="1015663"/>
          </a:xfrm>
          <a:prstGeom prst="rect">
            <a:avLst/>
          </a:prstGeom>
          <a:noFill/>
        </p:spPr>
        <p:txBody>
          <a:bodyPr wrap="square" rtlCol="0" anchor="t">
            <a:spAutoFit/>
          </a:bodyPr>
          <a:lstStyle/>
          <a:p>
            <a:r>
              <a:rPr lang="en-US" sz="2000" i="1">
                <a:latin typeface="Georgia"/>
              </a:rPr>
              <a:t>Athletic</a:t>
            </a:r>
          </a:p>
          <a:p>
            <a:r>
              <a:rPr lang="en-US" sz="2000" i="1">
                <a:latin typeface="Georgia"/>
              </a:rPr>
              <a:t>Persevering</a:t>
            </a:r>
          </a:p>
          <a:p>
            <a:r>
              <a:rPr lang="en-US" sz="2000" i="1" err="1">
                <a:latin typeface="Georgia"/>
                <a:ea typeface="+mn-lt"/>
                <a:cs typeface="+mn-lt"/>
              </a:rPr>
              <a:t>Meritable</a:t>
            </a:r>
            <a:endParaRPr lang="en-US" i="1" err="1">
              <a:latin typeface="Georgia"/>
            </a:endParaRPr>
          </a:p>
        </p:txBody>
      </p:sp>
      <p:sp>
        <p:nvSpPr>
          <p:cNvPr id="6" name="TextBox 5">
            <a:extLst>
              <a:ext uri="{FF2B5EF4-FFF2-40B4-BE49-F238E27FC236}">
                <a16:creationId xmlns:a16="http://schemas.microsoft.com/office/drawing/2014/main" id="{001588D8-C592-4208-8D55-3E569E3AAB2D}"/>
              </a:ext>
            </a:extLst>
          </p:cNvPr>
          <p:cNvSpPr txBox="1"/>
          <p:nvPr/>
        </p:nvSpPr>
        <p:spPr>
          <a:xfrm>
            <a:off x="8332181" y="1717518"/>
            <a:ext cx="3388845" cy="430887"/>
          </a:xfrm>
          <a:prstGeom prst="rect">
            <a:avLst/>
          </a:prstGeom>
          <a:noFill/>
        </p:spPr>
        <p:txBody>
          <a:bodyPr wrap="square" rtlCol="0" anchor="t">
            <a:spAutoFit/>
          </a:bodyPr>
          <a:lstStyle/>
          <a:p>
            <a:r>
              <a:rPr lang="en-US" sz="2200">
                <a:latin typeface="Georgia"/>
              </a:rPr>
              <a:t>University of the Pacific</a:t>
            </a:r>
          </a:p>
        </p:txBody>
      </p:sp>
    </p:spTree>
    <p:extLst>
      <p:ext uri="{BB962C8B-B14F-4D97-AF65-F5344CB8AC3E}">
        <p14:creationId xmlns:p14="http://schemas.microsoft.com/office/powerpoint/2010/main" val="2848166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831F-6737-4EE8-98DA-0D66B669FBC1}"/>
              </a:ext>
            </a:extLst>
          </p:cNvPr>
          <p:cNvSpPr>
            <a:spLocks noGrp="1"/>
          </p:cNvSpPr>
          <p:nvPr>
            <p:ph type="title"/>
          </p:nvPr>
        </p:nvSpPr>
        <p:spPr/>
        <p:txBody>
          <a:bodyPr>
            <a:normAutofit/>
          </a:bodyPr>
          <a:lstStyle/>
          <a:p>
            <a:pPr algn="ctr"/>
            <a:r>
              <a:rPr lang="en-US" sz="6600">
                <a:latin typeface="Georgia"/>
              </a:rPr>
              <a:t>Chloe Menzies</a:t>
            </a:r>
            <a:endParaRPr lang="en-US" sz="6600"/>
          </a:p>
        </p:txBody>
      </p:sp>
    </p:spTree>
    <p:extLst>
      <p:ext uri="{BB962C8B-B14F-4D97-AF65-F5344CB8AC3E}">
        <p14:creationId xmlns:p14="http://schemas.microsoft.com/office/powerpoint/2010/main" val="7485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78E09-0C24-4300-8003-A1CC77921A88}"/>
              </a:ext>
            </a:extLst>
          </p:cNvPr>
          <p:cNvSpPr txBox="1"/>
          <p:nvPr/>
        </p:nvSpPr>
        <p:spPr>
          <a:xfrm>
            <a:off x="191622" y="485375"/>
            <a:ext cx="929463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u="sng">
                <a:solidFill>
                  <a:srgbClr val="FFFFFF"/>
                </a:solidFill>
                <a:latin typeface="Georgia"/>
                <a:ea typeface="Segoe UI"/>
                <a:cs typeface="Segoe UI"/>
              </a:rPr>
              <a:t>Class of 2020 Valedictorians </a:t>
            </a:r>
            <a:endParaRPr lang="en-US" sz="4000">
              <a:ea typeface="+mn-lt"/>
              <a:cs typeface="+mn-lt"/>
            </a:endParaRPr>
          </a:p>
          <a:p>
            <a:endParaRPr lang="en-US" sz="4000">
              <a:ea typeface="+mn-lt"/>
              <a:cs typeface="+mn-lt"/>
            </a:endParaRPr>
          </a:p>
          <a:p>
            <a:pPr algn="ctr"/>
            <a:endParaRPr lang="en-US" sz="4000">
              <a:ea typeface="+mn-lt"/>
              <a:cs typeface="+mn-lt"/>
            </a:endParaRPr>
          </a:p>
          <a:p>
            <a:pPr algn="ctr"/>
            <a:r>
              <a:rPr lang="en-US" sz="4000">
                <a:solidFill>
                  <a:srgbClr val="FFFFFF"/>
                </a:solidFill>
                <a:latin typeface="Georgia"/>
                <a:ea typeface="Arial"/>
                <a:cs typeface="Arial"/>
              </a:rPr>
              <a:t>LUCY DONAHUE </a:t>
            </a:r>
            <a:endParaRPr lang="en-US" sz="4000">
              <a:ea typeface="+mn-lt"/>
              <a:cs typeface="+mn-lt"/>
            </a:endParaRPr>
          </a:p>
          <a:p>
            <a:pPr algn="ctr"/>
            <a:r>
              <a:rPr lang="en-US" sz="4000">
                <a:solidFill>
                  <a:srgbClr val="FFFFFF"/>
                </a:solidFill>
                <a:latin typeface="Georgia"/>
                <a:ea typeface="Arial"/>
                <a:cs typeface="Arial"/>
              </a:rPr>
              <a:t>EMERSON FLEMING </a:t>
            </a:r>
            <a:endParaRPr lang="en-US" sz="4000">
              <a:ea typeface="+mn-lt"/>
              <a:cs typeface="+mn-lt"/>
            </a:endParaRPr>
          </a:p>
          <a:p>
            <a:pPr algn="ctr"/>
            <a:r>
              <a:rPr lang="en-US" sz="4000">
                <a:solidFill>
                  <a:srgbClr val="FFFFFF"/>
                </a:solidFill>
                <a:latin typeface="Georgia"/>
                <a:ea typeface="Arial"/>
                <a:cs typeface="Arial"/>
              </a:rPr>
              <a:t>SAMANTHA GIANGRECO </a:t>
            </a:r>
            <a:endParaRPr lang="en-US" sz="4000">
              <a:ea typeface="+mn-lt"/>
              <a:cs typeface="+mn-lt"/>
            </a:endParaRPr>
          </a:p>
          <a:p>
            <a:pPr algn="ctr"/>
            <a:r>
              <a:rPr lang="en-US" sz="4000">
                <a:solidFill>
                  <a:srgbClr val="FFFFFF"/>
                </a:solidFill>
                <a:latin typeface="Georgia"/>
                <a:ea typeface="Arial"/>
                <a:cs typeface="Arial"/>
              </a:rPr>
              <a:t>OLIVIA SCHNEIDER </a:t>
            </a:r>
            <a:endParaRPr lang="en-US" sz="4000">
              <a:ea typeface="+mn-lt"/>
              <a:cs typeface="+mn-lt"/>
            </a:endParaRPr>
          </a:p>
          <a:p>
            <a:pPr lvl="0" algn="ctr"/>
            <a:r>
              <a:rPr lang="en-US" sz="4000">
                <a:solidFill>
                  <a:srgbClr val="FFFFFF"/>
                </a:solidFill>
                <a:latin typeface="Georgia"/>
                <a:ea typeface="Arial"/>
                <a:cs typeface="Arial"/>
              </a:rPr>
              <a:t>KATHERINE TONG</a:t>
            </a:r>
            <a:endParaRPr lang="en-US" sz="4000">
              <a:latin typeface="Georgia"/>
            </a:endParaRPr>
          </a:p>
        </p:txBody>
      </p:sp>
    </p:spTree>
    <p:extLst>
      <p:ext uri="{BB962C8B-B14F-4D97-AF65-F5344CB8AC3E}">
        <p14:creationId xmlns:p14="http://schemas.microsoft.com/office/powerpoint/2010/main" val="744166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41D9-002D-47DE-8C6E-69B97135BDA5}"/>
              </a:ext>
            </a:extLst>
          </p:cNvPr>
          <p:cNvSpPr>
            <a:spLocks noGrp="1"/>
          </p:cNvSpPr>
          <p:nvPr>
            <p:ph type="title"/>
          </p:nvPr>
        </p:nvSpPr>
        <p:spPr>
          <a:xfrm>
            <a:off x="154366" y="116284"/>
            <a:ext cx="3676012" cy="1403043"/>
          </a:xfrm>
        </p:spPr>
        <p:txBody>
          <a:bodyPr vert="horz" lIns="91440" tIns="45720" rIns="91440" bIns="45720" rtlCol="0" anchor="b">
            <a:noAutofit/>
          </a:bodyPr>
          <a:lstStyle/>
          <a:p>
            <a:r>
              <a:rPr lang="en-US" sz="4400">
                <a:latin typeface="Georgia"/>
              </a:rPr>
              <a:t>Chloe Menzies</a:t>
            </a:r>
          </a:p>
        </p:txBody>
      </p:sp>
      <p:pic>
        <p:nvPicPr>
          <p:cNvPr id="5" name="Content Placeholder 4" descr="A person sitting at a beach&#10;&#10;Description automatically generated">
            <a:extLst>
              <a:ext uri="{FF2B5EF4-FFF2-40B4-BE49-F238E27FC236}">
                <a16:creationId xmlns:a16="http://schemas.microsoft.com/office/drawing/2014/main" id="{DBA9941C-1AFF-46A8-A2C0-406B440168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724" r="9091" b="43268"/>
          <a:stretch/>
        </p:blipFill>
        <p:spPr>
          <a:xfrm>
            <a:off x="4148142" y="10"/>
            <a:ext cx="8043858" cy="6857990"/>
          </a:xfrm>
          <a:prstGeom prst="rect">
            <a:avLst/>
          </a:prstGeom>
        </p:spPr>
      </p:pic>
      <p:sp>
        <p:nvSpPr>
          <p:cNvPr id="3" name="TextBox 2">
            <a:extLst>
              <a:ext uri="{FF2B5EF4-FFF2-40B4-BE49-F238E27FC236}">
                <a16:creationId xmlns:a16="http://schemas.microsoft.com/office/drawing/2014/main" id="{0BCBF362-6793-4C85-8EAB-73743CADEF11}"/>
              </a:ext>
            </a:extLst>
          </p:cNvPr>
          <p:cNvSpPr txBox="1"/>
          <p:nvPr/>
        </p:nvSpPr>
        <p:spPr>
          <a:xfrm>
            <a:off x="153382" y="2041867"/>
            <a:ext cx="1759012" cy="1015663"/>
          </a:xfrm>
          <a:prstGeom prst="rect">
            <a:avLst/>
          </a:prstGeom>
          <a:noFill/>
        </p:spPr>
        <p:txBody>
          <a:bodyPr wrap="square" rtlCol="0" anchor="t">
            <a:spAutoFit/>
          </a:bodyPr>
          <a:lstStyle/>
          <a:p>
            <a:r>
              <a:rPr lang="en-US" sz="2000" i="1">
                <a:latin typeface="Georgia"/>
                <a:cs typeface="Times New Roman"/>
              </a:rPr>
              <a:t>Graceful</a:t>
            </a:r>
          </a:p>
          <a:p>
            <a:r>
              <a:rPr lang="en-US" sz="2000" i="1">
                <a:latin typeface="Georgia"/>
                <a:cs typeface="Times New Roman"/>
              </a:rPr>
              <a:t>Effervescent</a:t>
            </a:r>
          </a:p>
          <a:p>
            <a:r>
              <a:rPr lang="en-US" sz="2000" i="1">
                <a:latin typeface="Georgia"/>
                <a:cs typeface="Times New Roman"/>
              </a:rPr>
              <a:t>Activist</a:t>
            </a:r>
          </a:p>
        </p:txBody>
      </p:sp>
      <p:sp>
        <p:nvSpPr>
          <p:cNvPr id="4" name="TextBox 3">
            <a:extLst>
              <a:ext uri="{FF2B5EF4-FFF2-40B4-BE49-F238E27FC236}">
                <a16:creationId xmlns:a16="http://schemas.microsoft.com/office/drawing/2014/main" id="{0B03C52E-DBFE-4DA9-9285-E84C4C794FF6}"/>
              </a:ext>
            </a:extLst>
          </p:cNvPr>
          <p:cNvSpPr txBox="1"/>
          <p:nvPr/>
        </p:nvSpPr>
        <p:spPr>
          <a:xfrm>
            <a:off x="97663" y="3431999"/>
            <a:ext cx="4307662" cy="4093428"/>
          </a:xfrm>
          <a:prstGeom prst="rect">
            <a:avLst/>
          </a:prstGeom>
          <a:noFill/>
        </p:spPr>
        <p:txBody>
          <a:bodyPr wrap="square" rtlCol="0" anchor="t">
            <a:spAutoFit/>
          </a:bodyPr>
          <a:lstStyle/>
          <a:p>
            <a:pPr marL="342900" indent="-342900">
              <a:buFont typeface="Arial"/>
              <a:buChar char="•"/>
            </a:pPr>
            <a:r>
              <a:rPr lang="en-US" sz="2000">
                <a:latin typeface="Georgia"/>
                <a:ea typeface="+mn-lt"/>
                <a:cs typeface="+mn-lt"/>
              </a:rPr>
              <a:t>Classical Tahoe Music Institute $500</a:t>
            </a:r>
            <a:endParaRPr lang="en-US"/>
          </a:p>
          <a:p>
            <a:pPr marL="342900" indent="-342900">
              <a:buFont typeface="Arial"/>
              <a:buChar char="•"/>
            </a:pPr>
            <a:r>
              <a:rPr lang="en-US" sz="2000">
                <a:latin typeface="Georgia"/>
                <a:cs typeface="Times New Roman"/>
              </a:rPr>
              <a:t>Tahoe Truckee Community Foundation Scholarship $5,000 </a:t>
            </a:r>
          </a:p>
          <a:p>
            <a:pPr marL="342900" indent="-342900">
              <a:buFont typeface="Arial"/>
              <a:buChar char="•"/>
            </a:pPr>
            <a:r>
              <a:rPr lang="en-US" sz="2000">
                <a:latin typeface="Georgia"/>
                <a:cs typeface="Times New Roman"/>
              </a:rPr>
              <a:t>We the People Alumni $1,000</a:t>
            </a:r>
          </a:p>
          <a:p>
            <a:endParaRPr lang="en-US" sz="2000" i="1">
              <a:latin typeface="Georgia"/>
              <a:cs typeface="Times New Roman"/>
            </a:endParaRPr>
          </a:p>
          <a:p>
            <a:r>
              <a:rPr lang="en-US" sz="2000" i="1">
                <a:latin typeface="Georgia"/>
                <a:cs typeface="Times New Roman"/>
              </a:rPr>
              <a:t>AP Capstone Diploma Candidate</a:t>
            </a:r>
          </a:p>
          <a:p>
            <a:r>
              <a:rPr lang="en-US" sz="2000" i="1">
                <a:latin typeface="Georgia"/>
                <a:cs typeface="Times New Roman"/>
              </a:rPr>
              <a:t>AP Scholar</a:t>
            </a:r>
          </a:p>
          <a:p>
            <a:r>
              <a:rPr lang="en-US" sz="2000" i="1">
                <a:latin typeface="Georgia"/>
                <a:cs typeface="Times New Roman"/>
              </a:rPr>
              <a:t>Seal of Bi-literacy in Spanish</a:t>
            </a:r>
          </a:p>
          <a:p>
            <a:r>
              <a:rPr lang="en-US" sz="2000" i="1">
                <a:latin typeface="Georgia"/>
                <a:cs typeface="Times New Roman"/>
              </a:rPr>
              <a:t>STEM/STEAM Diploma</a:t>
            </a:r>
          </a:p>
          <a:p>
            <a:endParaRPr lang="en-US" sz="2000" i="1">
              <a:latin typeface="Georgia"/>
              <a:cs typeface="Times New Roman"/>
            </a:endParaRPr>
          </a:p>
          <a:p>
            <a:endParaRPr lang="en-US" sz="2000" i="1">
              <a:latin typeface="Georgia"/>
            </a:endParaRPr>
          </a:p>
          <a:p>
            <a:endParaRPr lang="en-US" sz="2000" i="1">
              <a:latin typeface="Georgia"/>
            </a:endParaRPr>
          </a:p>
        </p:txBody>
      </p:sp>
      <p:sp>
        <p:nvSpPr>
          <p:cNvPr id="6" name="TextBox 5">
            <a:extLst>
              <a:ext uri="{FF2B5EF4-FFF2-40B4-BE49-F238E27FC236}">
                <a16:creationId xmlns:a16="http://schemas.microsoft.com/office/drawing/2014/main" id="{153709E5-B160-44B2-B286-E8D628F5B76C}"/>
              </a:ext>
            </a:extLst>
          </p:cNvPr>
          <p:cNvSpPr txBox="1"/>
          <p:nvPr/>
        </p:nvSpPr>
        <p:spPr>
          <a:xfrm>
            <a:off x="156233" y="1517094"/>
            <a:ext cx="3835021" cy="461665"/>
          </a:xfrm>
          <a:prstGeom prst="rect">
            <a:avLst/>
          </a:prstGeom>
          <a:noFill/>
        </p:spPr>
        <p:txBody>
          <a:bodyPr wrap="square" rtlCol="0" anchor="t">
            <a:spAutoFit/>
          </a:bodyPr>
          <a:lstStyle/>
          <a:p>
            <a:pPr lvl="0"/>
            <a:r>
              <a:rPr lang="en-US" sz="2400">
                <a:latin typeface="Georgia"/>
              </a:rPr>
              <a:t>Wake Forest University</a:t>
            </a:r>
          </a:p>
        </p:txBody>
      </p:sp>
    </p:spTree>
    <p:extLst>
      <p:ext uri="{BB962C8B-B14F-4D97-AF65-F5344CB8AC3E}">
        <p14:creationId xmlns:p14="http://schemas.microsoft.com/office/powerpoint/2010/main" val="2782579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00E4-DBFB-47BF-A5B8-0354CB7ECD18}"/>
              </a:ext>
            </a:extLst>
          </p:cNvPr>
          <p:cNvSpPr>
            <a:spLocks noGrp="1"/>
          </p:cNvSpPr>
          <p:nvPr>
            <p:ph type="title"/>
          </p:nvPr>
        </p:nvSpPr>
        <p:spPr/>
        <p:txBody>
          <a:bodyPr>
            <a:normAutofit/>
          </a:bodyPr>
          <a:lstStyle/>
          <a:p>
            <a:pPr algn="ctr"/>
            <a:r>
              <a:rPr lang="en-US" sz="6600">
                <a:latin typeface="Georgia"/>
              </a:rPr>
              <a:t>Kaci Meyer</a:t>
            </a:r>
            <a:endParaRPr lang="en-US" sz="6600"/>
          </a:p>
        </p:txBody>
      </p:sp>
    </p:spTree>
    <p:extLst>
      <p:ext uri="{BB962C8B-B14F-4D97-AF65-F5344CB8AC3E}">
        <p14:creationId xmlns:p14="http://schemas.microsoft.com/office/powerpoint/2010/main" val="337931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469B-6EE2-4A0D-93BB-FF131A1363F4}"/>
              </a:ext>
            </a:extLst>
          </p:cNvPr>
          <p:cNvSpPr>
            <a:spLocks noGrp="1"/>
          </p:cNvSpPr>
          <p:nvPr>
            <p:ph type="title"/>
          </p:nvPr>
        </p:nvSpPr>
        <p:spPr>
          <a:xfrm>
            <a:off x="62830" y="123404"/>
            <a:ext cx="3374311" cy="931118"/>
          </a:xfrm>
        </p:spPr>
        <p:txBody>
          <a:bodyPr vert="horz" lIns="91440" tIns="45720" rIns="91440" bIns="45720" rtlCol="0" anchor="b">
            <a:normAutofit/>
          </a:bodyPr>
          <a:lstStyle/>
          <a:p>
            <a:r>
              <a:rPr lang="en-US" sz="4800">
                <a:latin typeface="Georgia"/>
              </a:rPr>
              <a:t>Kaci Meyer</a:t>
            </a:r>
          </a:p>
        </p:txBody>
      </p:sp>
      <p:pic>
        <p:nvPicPr>
          <p:cNvPr id="5" name="Content Placeholder 4" descr="A person sitting on a rock&#10;&#10;Description automatically generated">
            <a:extLst>
              <a:ext uri="{FF2B5EF4-FFF2-40B4-BE49-F238E27FC236}">
                <a16:creationId xmlns:a16="http://schemas.microsoft.com/office/drawing/2014/main" id="{8558BF85-4C2E-4DDE-AF02-A76E4039D3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569" t="5696" r="1521" b="42880"/>
          <a:stretch/>
        </p:blipFill>
        <p:spPr>
          <a:xfrm>
            <a:off x="3765942" y="10"/>
            <a:ext cx="8426058" cy="6857990"/>
          </a:xfrm>
          <a:prstGeom prst="rect">
            <a:avLst/>
          </a:prstGeom>
        </p:spPr>
      </p:pic>
      <p:sp>
        <p:nvSpPr>
          <p:cNvPr id="3" name="TextBox 2">
            <a:extLst>
              <a:ext uri="{FF2B5EF4-FFF2-40B4-BE49-F238E27FC236}">
                <a16:creationId xmlns:a16="http://schemas.microsoft.com/office/drawing/2014/main" id="{754454E2-F723-4354-864A-512AA827411D}"/>
              </a:ext>
            </a:extLst>
          </p:cNvPr>
          <p:cNvSpPr txBox="1"/>
          <p:nvPr/>
        </p:nvSpPr>
        <p:spPr>
          <a:xfrm>
            <a:off x="100115" y="1719150"/>
            <a:ext cx="1988857" cy="1015663"/>
          </a:xfrm>
          <a:prstGeom prst="rect">
            <a:avLst/>
          </a:prstGeom>
          <a:noFill/>
        </p:spPr>
        <p:txBody>
          <a:bodyPr wrap="square" rtlCol="0" anchor="t">
            <a:spAutoFit/>
          </a:bodyPr>
          <a:lstStyle/>
          <a:p>
            <a:r>
              <a:rPr lang="en-US" sz="2000" i="1">
                <a:latin typeface="Georgia"/>
              </a:rPr>
              <a:t>Hardworking</a:t>
            </a:r>
          </a:p>
          <a:p>
            <a:r>
              <a:rPr lang="en-US" sz="2000" i="1">
                <a:latin typeface="Georgia"/>
                <a:ea typeface="+mn-lt"/>
                <a:cs typeface="+mn-lt"/>
              </a:rPr>
              <a:t>Disciplined</a:t>
            </a:r>
            <a:endParaRPr lang="en-US" i="1">
              <a:latin typeface="Georgia"/>
            </a:endParaRPr>
          </a:p>
          <a:p>
            <a:r>
              <a:rPr lang="en-US" sz="2000" i="1">
                <a:latin typeface="Georgia"/>
              </a:rPr>
              <a:t>Talented</a:t>
            </a:r>
          </a:p>
        </p:txBody>
      </p:sp>
      <p:sp>
        <p:nvSpPr>
          <p:cNvPr id="4" name="TextBox 3">
            <a:extLst>
              <a:ext uri="{FF2B5EF4-FFF2-40B4-BE49-F238E27FC236}">
                <a16:creationId xmlns:a16="http://schemas.microsoft.com/office/drawing/2014/main" id="{26809720-530D-4AD1-AB30-AD58B0C58BCE}"/>
              </a:ext>
            </a:extLst>
          </p:cNvPr>
          <p:cNvSpPr txBox="1"/>
          <p:nvPr/>
        </p:nvSpPr>
        <p:spPr>
          <a:xfrm>
            <a:off x="63001" y="3123835"/>
            <a:ext cx="3590579" cy="3170099"/>
          </a:xfrm>
          <a:prstGeom prst="rect">
            <a:avLst/>
          </a:prstGeom>
          <a:noFill/>
        </p:spPr>
        <p:txBody>
          <a:bodyPr wrap="square" rtlCol="0" anchor="t">
            <a:spAutoFit/>
          </a:bodyPr>
          <a:lstStyle/>
          <a:p>
            <a:pPr marL="342900" indent="-342900">
              <a:buFont typeface="Arial"/>
              <a:buChar char="•"/>
            </a:pPr>
            <a:r>
              <a:rPr lang="en-US" sz="2000">
                <a:latin typeface="Georgia"/>
              </a:rPr>
              <a:t>E.M. Laird Scholarship $1,200</a:t>
            </a:r>
            <a:endParaRPr lang="en-US"/>
          </a:p>
          <a:p>
            <a:pPr marL="342900" indent="-342900">
              <a:buFont typeface="Arial"/>
              <a:buChar char="•"/>
            </a:pPr>
            <a:r>
              <a:rPr lang="en-US" sz="2000">
                <a:latin typeface="Georgia"/>
              </a:rPr>
              <a:t>P.E.O Chapter AC Incline Village $2,000 </a:t>
            </a:r>
          </a:p>
          <a:p>
            <a:pPr marL="342900" indent="-342900">
              <a:buFont typeface="Arial"/>
              <a:buChar char="•"/>
            </a:pPr>
            <a:r>
              <a:rPr lang="en-US" sz="2000">
                <a:latin typeface="Georgia"/>
              </a:rPr>
              <a:t>Tahoe Truckee Community Foundation Scholarship $5,000 </a:t>
            </a:r>
          </a:p>
          <a:p>
            <a:endParaRPr lang="en-US" sz="2000">
              <a:latin typeface="Georgia"/>
            </a:endParaRPr>
          </a:p>
          <a:p>
            <a:r>
              <a:rPr lang="en-US" sz="2000" i="1">
                <a:latin typeface="Georgia"/>
              </a:rPr>
              <a:t>Seal of Bi-literacy in Spanish and French</a:t>
            </a:r>
          </a:p>
        </p:txBody>
      </p:sp>
      <p:sp>
        <p:nvSpPr>
          <p:cNvPr id="6" name="TextBox 5">
            <a:extLst>
              <a:ext uri="{FF2B5EF4-FFF2-40B4-BE49-F238E27FC236}">
                <a16:creationId xmlns:a16="http://schemas.microsoft.com/office/drawing/2014/main" id="{77AFF371-3F4F-4DEB-B40C-707640CBD74A}"/>
              </a:ext>
            </a:extLst>
          </p:cNvPr>
          <p:cNvSpPr txBox="1"/>
          <p:nvPr/>
        </p:nvSpPr>
        <p:spPr>
          <a:xfrm>
            <a:off x="102439" y="1146888"/>
            <a:ext cx="3287964" cy="461665"/>
          </a:xfrm>
          <a:prstGeom prst="rect">
            <a:avLst/>
          </a:prstGeom>
          <a:noFill/>
        </p:spPr>
        <p:txBody>
          <a:bodyPr wrap="square" rtlCol="0" anchor="t">
            <a:spAutoFit/>
          </a:bodyPr>
          <a:lstStyle/>
          <a:p>
            <a:r>
              <a:rPr lang="en-US" sz="2400">
                <a:latin typeface="Georgia"/>
              </a:rPr>
              <a:t>University of NV Reno</a:t>
            </a:r>
          </a:p>
        </p:txBody>
      </p:sp>
    </p:spTree>
    <p:extLst>
      <p:ext uri="{BB962C8B-B14F-4D97-AF65-F5344CB8AC3E}">
        <p14:creationId xmlns:p14="http://schemas.microsoft.com/office/powerpoint/2010/main" val="2097526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88A-C2FC-41E2-882D-3BBFC4825A56}"/>
              </a:ext>
            </a:extLst>
          </p:cNvPr>
          <p:cNvSpPr>
            <a:spLocks noGrp="1"/>
          </p:cNvSpPr>
          <p:nvPr>
            <p:ph type="title"/>
          </p:nvPr>
        </p:nvSpPr>
        <p:spPr/>
        <p:txBody>
          <a:bodyPr>
            <a:normAutofit/>
          </a:bodyPr>
          <a:lstStyle/>
          <a:p>
            <a:pPr algn="ctr"/>
            <a:r>
              <a:rPr lang="en-US" sz="6600">
                <a:latin typeface="Georgia"/>
              </a:rPr>
              <a:t>Nika Ogden</a:t>
            </a:r>
            <a:endParaRPr lang="en-US" sz="6600"/>
          </a:p>
        </p:txBody>
      </p:sp>
    </p:spTree>
    <p:extLst>
      <p:ext uri="{BB962C8B-B14F-4D97-AF65-F5344CB8AC3E}">
        <p14:creationId xmlns:p14="http://schemas.microsoft.com/office/powerpoint/2010/main" val="2004753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EDF9-AA98-4C11-B7AF-C598E3EAD6D5}"/>
              </a:ext>
            </a:extLst>
          </p:cNvPr>
          <p:cNvSpPr>
            <a:spLocks noGrp="1"/>
          </p:cNvSpPr>
          <p:nvPr>
            <p:ph type="title"/>
          </p:nvPr>
        </p:nvSpPr>
        <p:spPr>
          <a:xfrm>
            <a:off x="92587" y="46632"/>
            <a:ext cx="3383426" cy="817457"/>
          </a:xfrm>
        </p:spPr>
        <p:txBody>
          <a:bodyPr vert="horz" lIns="91440" tIns="45720" rIns="91440" bIns="45720" rtlCol="0" anchor="b">
            <a:normAutofit fontScale="90000"/>
          </a:bodyPr>
          <a:lstStyle/>
          <a:p>
            <a:r>
              <a:rPr lang="en-US" sz="4800">
                <a:latin typeface="Georgia"/>
              </a:rPr>
              <a:t>Nika Ogden</a:t>
            </a:r>
          </a:p>
        </p:txBody>
      </p:sp>
      <p:pic>
        <p:nvPicPr>
          <p:cNvPr id="5" name="Content Placeholder 4" descr="A person smiling for the camera&#10;&#10;Description automatically generated">
            <a:extLst>
              <a:ext uri="{FF2B5EF4-FFF2-40B4-BE49-F238E27FC236}">
                <a16:creationId xmlns:a16="http://schemas.microsoft.com/office/drawing/2014/main" id="{E6118A47-352E-43D5-94A9-0AD295C950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21" r="9090" b="40254"/>
          <a:stretch/>
        </p:blipFill>
        <p:spPr>
          <a:xfrm>
            <a:off x="3523488" y="10"/>
            <a:ext cx="8668512" cy="6857990"/>
          </a:xfrm>
          <a:prstGeom prst="rect">
            <a:avLst/>
          </a:prstGeom>
        </p:spPr>
      </p:pic>
      <p:sp>
        <p:nvSpPr>
          <p:cNvPr id="3" name="TextBox 2">
            <a:extLst>
              <a:ext uri="{FF2B5EF4-FFF2-40B4-BE49-F238E27FC236}">
                <a16:creationId xmlns:a16="http://schemas.microsoft.com/office/drawing/2014/main" id="{6AF65C4C-7777-464F-A406-393361CAE35E}"/>
              </a:ext>
            </a:extLst>
          </p:cNvPr>
          <p:cNvSpPr txBox="1"/>
          <p:nvPr/>
        </p:nvSpPr>
        <p:spPr>
          <a:xfrm>
            <a:off x="92587" y="1587807"/>
            <a:ext cx="2237873" cy="1015663"/>
          </a:xfrm>
          <a:prstGeom prst="rect">
            <a:avLst/>
          </a:prstGeom>
          <a:noFill/>
        </p:spPr>
        <p:txBody>
          <a:bodyPr wrap="square" rtlCol="0" anchor="t">
            <a:spAutoFit/>
          </a:bodyPr>
          <a:lstStyle/>
          <a:p>
            <a:r>
              <a:rPr lang="en-US" sz="2000" i="1">
                <a:latin typeface="Georgia"/>
              </a:rPr>
              <a:t>Introspective</a:t>
            </a:r>
          </a:p>
          <a:p>
            <a:r>
              <a:rPr lang="en-US" sz="2000" i="1">
                <a:latin typeface="Georgia"/>
              </a:rPr>
              <a:t>Expressive</a:t>
            </a:r>
          </a:p>
          <a:p>
            <a:r>
              <a:rPr lang="en-US" sz="2000" i="1">
                <a:latin typeface="Georgia"/>
                <a:ea typeface="+mn-lt"/>
                <a:cs typeface="+mn-lt"/>
              </a:rPr>
              <a:t>Responsible </a:t>
            </a:r>
            <a:endParaRPr lang="en-US" sz="2000" i="1">
              <a:latin typeface="Georgia"/>
            </a:endParaRPr>
          </a:p>
        </p:txBody>
      </p:sp>
      <p:sp>
        <p:nvSpPr>
          <p:cNvPr id="4" name="TextBox 3">
            <a:extLst>
              <a:ext uri="{FF2B5EF4-FFF2-40B4-BE49-F238E27FC236}">
                <a16:creationId xmlns:a16="http://schemas.microsoft.com/office/drawing/2014/main" id="{2AEB42C7-452C-4350-BC72-B98C7B05B73C}"/>
              </a:ext>
            </a:extLst>
          </p:cNvPr>
          <p:cNvSpPr txBox="1"/>
          <p:nvPr/>
        </p:nvSpPr>
        <p:spPr>
          <a:xfrm>
            <a:off x="-30495" y="2860707"/>
            <a:ext cx="3625978" cy="3477875"/>
          </a:xfrm>
          <a:prstGeom prst="rect">
            <a:avLst/>
          </a:prstGeom>
          <a:noFill/>
        </p:spPr>
        <p:txBody>
          <a:bodyPr wrap="square" rtlCol="0" anchor="t">
            <a:spAutoFit/>
          </a:bodyPr>
          <a:lstStyle/>
          <a:p>
            <a:pPr marL="342900" indent="-342900">
              <a:buFont typeface="Arial"/>
              <a:buChar char="•"/>
            </a:pPr>
            <a:r>
              <a:rPr lang="en-US" sz="2000">
                <a:latin typeface="Georgia"/>
              </a:rPr>
              <a:t>AAUW Tahoe Nevada $3,000 renewable </a:t>
            </a:r>
            <a:endParaRPr lang="en-US"/>
          </a:p>
          <a:p>
            <a:pPr marL="342900" indent="-342900">
              <a:buFont typeface="Arial"/>
              <a:buChar char="•"/>
            </a:pPr>
            <a:r>
              <a:rPr lang="en-US" sz="2000">
                <a:latin typeface="Georgia"/>
              </a:rPr>
              <a:t>Best Buddies Incline $2,000</a:t>
            </a:r>
          </a:p>
          <a:p>
            <a:pPr marL="342900" indent="-342900">
              <a:buFont typeface="Arial"/>
              <a:buChar char="•"/>
            </a:pPr>
            <a:r>
              <a:rPr lang="en-US" sz="2000">
                <a:latin typeface="Georgia"/>
              </a:rPr>
              <a:t>North Lake Tahoe Hospital Women’s  Auxiliary $6000</a:t>
            </a:r>
          </a:p>
          <a:p>
            <a:pPr marL="342900" lvl="0" indent="-342900">
              <a:buFont typeface="Arial"/>
              <a:buChar char="•"/>
            </a:pPr>
            <a:r>
              <a:rPr lang="en-US" sz="2000" err="1">
                <a:latin typeface="Georgia"/>
              </a:rPr>
              <a:t>Biola</a:t>
            </a:r>
            <a:r>
              <a:rPr lang="en-US" sz="2000">
                <a:latin typeface="Georgia"/>
              </a:rPr>
              <a:t> Dean’s Academic Scholarship  $18,000</a:t>
            </a:r>
          </a:p>
          <a:p>
            <a:endParaRPr lang="en-US" sz="2000">
              <a:latin typeface="Georgia"/>
            </a:endParaRPr>
          </a:p>
          <a:p>
            <a:r>
              <a:rPr lang="en-US" sz="2000" i="1">
                <a:latin typeface="Georgia"/>
              </a:rPr>
              <a:t>Seal of Bi-literacy in Spanish</a:t>
            </a:r>
          </a:p>
          <a:p>
            <a:endParaRPr lang="en-US" sz="2000">
              <a:latin typeface="Georgia"/>
            </a:endParaRPr>
          </a:p>
        </p:txBody>
      </p:sp>
      <p:sp>
        <p:nvSpPr>
          <p:cNvPr id="6" name="TextBox 5">
            <a:extLst>
              <a:ext uri="{FF2B5EF4-FFF2-40B4-BE49-F238E27FC236}">
                <a16:creationId xmlns:a16="http://schemas.microsoft.com/office/drawing/2014/main" id="{D1C5A809-55E0-42C1-99D1-0BEA8FEE12D5}"/>
              </a:ext>
            </a:extLst>
          </p:cNvPr>
          <p:cNvSpPr txBox="1"/>
          <p:nvPr/>
        </p:nvSpPr>
        <p:spPr>
          <a:xfrm>
            <a:off x="92587" y="984722"/>
            <a:ext cx="2758493" cy="523220"/>
          </a:xfrm>
          <a:prstGeom prst="rect">
            <a:avLst/>
          </a:prstGeom>
          <a:noFill/>
        </p:spPr>
        <p:txBody>
          <a:bodyPr wrap="square" rtlCol="0" anchor="t">
            <a:spAutoFit/>
          </a:bodyPr>
          <a:lstStyle/>
          <a:p>
            <a:r>
              <a:rPr lang="en-US" sz="2800" err="1">
                <a:latin typeface="Georgia"/>
              </a:rPr>
              <a:t>Biola</a:t>
            </a:r>
            <a:r>
              <a:rPr lang="en-US" sz="2800">
                <a:latin typeface="Georgia"/>
              </a:rPr>
              <a:t> University</a:t>
            </a:r>
          </a:p>
        </p:txBody>
      </p:sp>
    </p:spTree>
    <p:extLst>
      <p:ext uri="{BB962C8B-B14F-4D97-AF65-F5344CB8AC3E}">
        <p14:creationId xmlns:p14="http://schemas.microsoft.com/office/powerpoint/2010/main" val="1011317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A83E-2A65-46CF-B62E-F78BD057B520}"/>
              </a:ext>
            </a:extLst>
          </p:cNvPr>
          <p:cNvSpPr>
            <a:spLocks noGrp="1"/>
          </p:cNvSpPr>
          <p:nvPr>
            <p:ph type="title"/>
          </p:nvPr>
        </p:nvSpPr>
        <p:spPr/>
        <p:txBody>
          <a:bodyPr>
            <a:normAutofit/>
          </a:bodyPr>
          <a:lstStyle/>
          <a:p>
            <a:pPr algn="ctr"/>
            <a:r>
              <a:rPr lang="en-US" sz="6600">
                <a:latin typeface="Georgia"/>
              </a:rPr>
              <a:t>Michaela Racich</a:t>
            </a:r>
            <a:endParaRPr lang="en-US" sz="6600"/>
          </a:p>
        </p:txBody>
      </p:sp>
    </p:spTree>
    <p:extLst>
      <p:ext uri="{BB962C8B-B14F-4D97-AF65-F5344CB8AC3E}">
        <p14:creationId xmlns:p14="http://schemas.microsoft.com/office/powerpoint/2010/main" val="3402763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322A-DAEC-4DC2-9F5B-5AD54B1226CB}"/>
              </a:ext>
            </a:extLst>
          </p:cNvPr>
          <p:cNvSpPr>
            <a:spLocks noGrp="1"/>
          </p:cNvSpPr>
          <p:nvPr>
            <p:ph type="title"/>
          </p:nvPr>
        </p:nvSpPr>
        <p:spPr>
          <a:xfrm>
            <a:off x="8589636" y="107882"/>
            <a:ext cx="2911642" cy="1610862"/>
          </a:xfrm>
        </p:spPr>
        <p:txBody>
          <a:bodyPr vert="horz" lIns="91440" tIns="45720" rIns="91440" bIns="45720" rtlCol="0" anchor="b">
            <a:normAutofit/>
          </a:bodyPr>
          <a:lstStyle/>
          <a:p>
            <a:r>
              <a:rPr lang="en-US" sz="4800">
                <a:latin typeface="Georgia"/>
              </a:rPr>
              <a:t>Michaela Racich</a:t>
            </a:r>
          </a:p>
        </p:txBody>
      </p:sp>
      <p:pic>
        <p:nvPicPr>
          <p:cNvPr id="5" name="Content Placeholder 4" descr="A person wearing a black dress&#10;&#10;Description automatically generated">
            <a:extLst>
              <a:ext uri="{FF2B5EF4-FFF2-40B4-BE49-F238E27FC236}">
                <a16:creationId xmlns:a16="http://schemas.microsoft.com/office/drawing/2014/main" id="{D92D0B8C-CEF1-41C9-81E8-5733FF0054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535" r="555" b="48575"/>
          <a:stretch/>
        </p:blipFill>
        <p:spPr>
          <a:xfrm>
            <a:off x="-204539" y="0"/>
            <a:ext cx="8668512" cy="6857990"/>
          </a:xfrm>
          <a:prstGeom prst="rect">
            <a:avLst/>
          </a:prstGeom>
        </p:spPr>
      </p:pic>
      <p:sp>
        <p:nvSpPr>
          <p:cNvPr id="3" name="TextBox 2">
            <a:extLst>
              <a:ext uri="{FF2B5EF4-FFF2-40B4-BE49-F238E27FC236}">
                <a16:creationId xmlns:a16="http://schemas.microsoft.com/office/drawing/2014/main" id="{367D9BA2-9C69-474F-A4CF-85DF7E724EEB}"/>
              </a:ext>
            </a:extLst>
          </p:cNvPr>
          <p:cNvSpPr txBox="1"/>
          <p:nvPr/>
        </p:nvSpPr>
        <p:spPr>
          <a:xfrm>
            <a:off x="8589798" y="2865319"/>
            <a:ext cx="1777393" cy="1015663"/>
          </a:xfrm>
          <a:prstGeom prst="rect">
            <a:avLst/>
          </a:prstGeom>
          <a:noFill/>
        </p:spPr>
        <p:txBody>
          <a:bodyPr wrap="square" rtlCol="0" anchor="t">
            <a:spAutoFit/>
          </a:bodyPr>
          <a:lstStyle/>
          <a:p>
            <a:r>
              <a:rPr lang="en-US" sz="2000" i="1">
                <a:latin typeface="Georgia"/>
              </a:rPr>
              <a:t>Captivating</a:t>
            </a:r>
          </a:p>
          <a:p>
            <a:r>
              <a:rPr lang="en-US" sz="2000" i="1">
                <a:latin typeface="Georgia"/>
              </a:rPr>
              <a:t>Gregarious</a:t>
            </a:r>
          </a:p>
          <a:p>
            <a:r>
              <a:rPr lang="en-US" sz="2000" i="1">
                <a:latin typeface="Georgia"/>
                <a:ea typeface="+mn-lt"/>
                <a:cs typeface="+mn-lt"/>
              </a:rPr>
              <a:t>Thorough</a:t>
            </a:r>
            <a:endParaRPr lang="en-US" i="1">
              <a:latin typeface="Georgia"/>
              <a:ea typeface="+mn-lt"/>
              <a:cs typeface="+mn-lt"/>
            </a:endParaRPr>
          </a:p>
        </p:txBody>
      </p:sp>
      <p:sp>
        <p:nvSpPr>
          <p:cNvPr id="4" name="TextBox 3">
            <a:extLst>
              <a:ext uri="{FF2B5EF4-FFF2-40B4-BE49-F238E27FC236}">
                <a16:creationId xmlns:a16="http://schemas.microsoft.com/office/drawing/2014/main" id="{EA049B33-0307-481A-8854-3266E9E4D12A}"/>
              </a:ext>
            </a:extLst>
          </p:cNvPr>
          <p:cNvSpPr txBox="1"/>
          <p:nvPr/>
        </p:nvSpPr>
        <p:spPr>
          <a:xfrm>
            <a:off x="8589636" y="4015577"/>
            <a:ext cx="3345925" cy="2800767"/>
          </a:xfrm>
          <a:prstGeom prst="rect">
            <a:avLst/>
          </a:prstGeom>
          <a:noFill/>
        </p:spPr>
        <p:txBody>
          <a:bodyPr wrap="square" rtlCol="0" anchor="t">
            <a:spAutoFit/>
          </a:bodyPr>
          <a:lstStyle/>
          <a:p>
            <a:endParaRPr lang="en-US" sz="2200"/>
          </a:p>
          <a:p>
            <a:pPr marL="342900" indent="-342900">
              <a:buFont typeface="Arial"/>
              <a:buChar char="•"/>
            </a:pPr>
            <a:r>
              <a:rPr lang="en-US" sz="2200">
                <a:latin typeface="Georgia"/>
              </a:rPr>
              <a:t>Incline Village Realtors $1000</a:t>
            </a:r>
          </a:p>
          <a:p>
            <a:pPr marL="342900" indent="-342900">
              <a:buFont typeface="Arial"/>
              <a:buChar char="•"/>
            </a:pPr>
            <a:r>
              <a:rPr lang="en-US" sz="2200">
                <a:latin typeface="Georgia"/>
              </a:rPr>
              <a:t>Texas Christian University Grant $64,000</a:t>
            </a:r>
          </a:p>
          <a:p>
            <a:endParaRPr lang="en-US" sz="2200">
              <a:latin typeface="Georgia"/>
            </a:endParaRPr>
          </a:p>
          <a:p>
            <a:r>
              <a:rPr lang="en-US" sz="2200" i="1">
                <a:latin typeface="Georgia"/>
              </a:rPr>
              <a:t>AP Scholar</a:t>
            </a:r>
          </a:p>
        </p:txBody>
      </p:sp>
      <p:sp>
        <p:nvSpPr>
          <p:cNvPr id="6" name="TextBox 5">
            <a:extLst>
              <a:ext uri="{FF2B5EF4-FFF2-40B4-BE49-F238E27FC236}">
                <a16:creationId xmlns:a16="http://schemas.microsoft.com/office/drawing/2014/main" id="{B99D1E9D-F297-492A-96D7-3F7BFF93826F}"/>
              </a:ext>
            </a:extLst>
          </p:cNvPr>
          <p:cNvSpPr txBox="1"/>
          <p:nvPr/>
        </p:nvSpPr>
        <p:spPr>
          <a:xfrm>
            <a:off x="8589636" y="1926562"/>
            <a:ext cx="3076257" cy="769441"/>
          </a:xfrm>
          <a:prstGeom prst="rect">
            <a:avLst/>
          </a:prstGeom>
          <a:noFill/>
        </p:spPr>
        <p:txBody>
          <a:bodyPr wrap="square" rtlCol="0" anchor="t">
            <a:spAutoFit/>
          </a:bodyPr>
          <a:lstStyle/>
          <a:p>
            <a:r>
              <a:rPr lang="en-US" sz="2200">
                <a:latin typeface="Georgia"/>
              </a:rPr>
              <a:t>Texas Christian University</a:t>
            </a:r>
          </a:p>
        </p:txBody>
      </p:sp>
    </p:spTree>
    <p:extLst>
      <p:ext uri="{BB962C8B-B14F-4D97-AF65-F5344CB8AC3E}">
        <p14:creationId xmlns:p14="http://schemas.microsoft.com/office/powerpoint/2010/main" val="160867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7D2D-4CC9-4CFB-BC11-08DA8109B9A9}"/>
              </a:ext>
            </a:extLst>
          </p:cNvPr>
          <p:cNvSpPr>
            <a:spLocks noGrp="1"/>
          </p:cNvSpPr>
          <p:nvPr>
            <p:ph type="title"/>
          </p:nvPr>
        </p:nvSpPr>
        <p:spPr/>
        <p:txBody>
          <a:bodyPr>
            <a:normAutofit/>
          </a:bodyPr>
          <a:lstStyle/>
          <a:p>
            <a:pPr algn="ctr"/>
            <a:r>
              <a:rPr lang="en-US" sz="6600">
                <a:latin typeface="Georgia"/>
              </a:rPr>
              <a:t>Olivia Schneider</a:t>
            </a:r>
            <a:endParaRPr lang="en-US" sz="6600"/>
          </a:p>
        </p:txBody>
      </p:sp>
    </p:spTree>
    <p:extLst>
      <p:ext uri="{BB962C8B-B14F-4D97-AF65-F5344CB8AC3E}">
        <p14:creationId xmlns:p14="http://schemas.microsoft.com/office/powerpoint/2010/main" val="770208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B1C-823A-4F69-BB2E-84E8A175ACA5}"/>
              </a:ext>
            </a:extLst>
          </p:cNvPr>
          <p:cNvSpPr>
            <a:spLocks noGrp="1"/>
          </p:cNvSpPr>
          <p:nvPr>
            <p:ph type="title"/>
          </p:nvPr>
        </p:nvSpPr>
        <p:spPr>
          <a:xfrm>
            <a:off x="125131" y="129777"/>
            <a:ext cx="2919390" cy="1247129"/>
          </a:xfrm>
        </p:spPr>
        <p:txBody>
          <a:bodyPr vert="horz" lIns="91440" tIns="45720" rIns="91440" bIns="45720" rtlCol="0" anchor="b">
            <a:normAutofit/>
          </a:bodyPr>
          <a:lstStyle/>
          <a:p>
            <a:r>
              <a:rPr lang="en-US">
                <a:latin typeface="Georgia"/>
              </a:rPr>
              <a:t>Olivia Schneider</a:t>
            </a:r>
          </a:p>
        </p:txBody>
      </p:sp>
      <p:pic>
        <p:nvPicPr>
          <p:cNvPr id="5" name="Content Placeholder 4" descr="A picture containing outdoor, person, water, man&#10;&#10;Description automatically generated">
            <a:extLst>
              <a:ext uri="{FF2B5EF4-FFF2-40B4-BE49-F238E27FC236}">
                <a16:creationId xmlns:a16="http://schemas.microsoft.com/office/drawing/2014/main" id="{FD9F67BE-2B03-47AF-9DBD-7CE112A304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947" r="9090" b="31629"/>
          <a:stretch/>
        </p:blipFill>
        <p:spPr>
          <a:xfrm>
            <a:off x="3800578" y="10"/>
            <a:ext cx="8391422" cy="6857990"/>
          </a:xfrm>
          <a:prstGeom prst="rect">
            <a:avLst/>
          </a:prstGeom>
        </p:spPr>
      </p:pic>
      <p:sp>
        <p:nvSpPr>
          <p:cNvPr id="3" name="TextBox 2">
            <a:extLst>
              <a:ext uri="{FF2B5EF4-FFF2-40B4-BE49-F238E27FC236}">
                <a16:creationId xmlns:a16="http://schemas.microsoft.com/office/drawing/2014/main" id="{83B2520C-06E2-4247-B666-482B6EF15741}"/>
              </a:ext>
            </a:extLst>
          </p:cNvPr>
          <p:cNvSpPr txBox="1"/>
          <p:nvPr/>
        </p:nvSpPr>
        <p:spPr>
          <a:xfrm>
            <a:off x="127607" y="1885041"/>
            <a:ext cx="2454442" cy="1015663"/>
          </a:xfrm>
          <a:prstGeom prst="rect">
            <a:avLst/>
          </a:prstGeom>
          <a:noFill/>
        </p:spPr>
        <p:txBody>
          <a:bodyPr wrap="square" rtlCol="0" anchor="t">
            <a:spAutoFit/>
          </a:bodyPr>
          <a:lstStyle/>
          <a:p>
            <a:r>
              <a:rPr lang="en-US" sz="2000" i="1">
                <a:latin typeface="Georgia"/>
                <a:ea typeface="+mn-lt"/>
                <a:cs typeface="+mn-lt"/>
              </a:rPr>
              <a:t>Compassionate</a:t>
            </a:r>
          </a:p>
          <a:p>
            <a:r>
              <a:rPr lang="en-US" sz="2000" i="1">
                <a:latin typeface="Georgia"/>
              </a:rPr>
              <a:t>Honorable</a:t>
            </a:r>
          </a:p>
          <a:p>
            <a:r>
              <a:rPr lang="en-US" sz="2000" i="1">
                <a:latin typeface="Georgia"/>
                <a:ea typeface="+mn-lt"/>
                <a:cs typeface="+mn-lt"/>
              </a:rPr>
              <a:t>Humanitarian</a:t>
            </a:r>
            <a:endParaRPr lang="en-US" i="1">
              <a:latin typeface="Georgia"/>
            </a:endParaRPr>
          </a:p>
        </p:txBody>
      </p:sp>
      <p:sp>
        <p:nvSpPr>
          <p:cNvPr id="4" name="TextBox 3">
            <a:extLst>
              <a:ext uri="{FF2B5EF4-FFF2-40B4-BE49-F238E27FC236}">
                <a16:creationId xmlns:a16="http://schemas.microsoft.com/office/drawing/2014/main" id="{7ADE4A8E-0738-4CEC-A648-43E10A13BB6E}"/>
              </a:ext>
            </a:extLst>
          </p:cNvPr>
          <p:cNvSpPr txBox="1"/>
          <p:nvPr/>
        </p:nvSpPr>
        <p:spPr>
          <a:xfrm>
            <a:off x="-48049" y="3092181"/>
            <a:ext cx="3912129" cy="4031873"/>
          </a:xfrm>
          <a:prstGeom prst="rect">
            <a:avLst/>
          </a:prstGeom>
          <a:noFill/>
        </p:spPr>
        <p:txBody>
          <a:bodyPr wrap="square" rtlCol="0" anchor="t">
            <a:spAutoFit/>
          </a:bodyPr>
          <a:lstStyle/>
          <a:p>
            <a:pPr marL="285750" indent="-285750">
              <a:buFont typeface="Arial"/>
              <a:buChar char="•"/>
            </a:pPr>
            <a:r>
              <a:rPr lang="en-US" sz="2000">
                <a:latin typeface="Georgia"/>
              </a:rPr>
              <a:t>Dave and Cheryl Duffield Foundation $1000</a:t>
            </a:r>
          </a:p>
          <a:p>
            <a:pPr marL="285750" indent="-285750">
              <a:buFont typeface="Arial"/>
              <a:buChar char="•"/>
            </a:pPr>
            <a:r>
              <a:rPr lang="en-US" sz="2000">
                <a:latin typeface="Georgia"/>
              </a:rPr>
              <a:t>We the People Alumni $1,000</a:t>
            </a:r>
          </a:p>
          <a:p>
            <a:pPr marL="285750" indent="-285750">
              <a:buFont typeface="Arial"/>
              <a:buChar char="•"/>
            </a:pPr>
            <a:r>
              <a:rPr lang="en-US" sz="2000">
                <a:latin typeface="Georgia"/>
              </a:rPr>
              <a:t>University of Miami Presidential Scholarship $92,000</a:t>
            </a:r>
          </a:p>
          <a:p>
            <a:endParaRPr lang="en-US" sz="2000">
              <a:latin typeface="Georgia"/>
            </a:endParaRPr>
          </a:p>
          <a:p>
            <a:r>
              <a:rPr lang="en-US" sz="2000" i="1">
                <a:latin typeface="Georgia"/>
              </a:rPr>
              <a:t>AP Capstone Diploma Candidate</a:t>
            </a:r>
          </a:p>
          <a:p>
            <a:r>
              <a:rPr lang="en-US" sz="2000" i="1">
                <a:latin typeface="Georgia"/>
              </a:rPr>
              <a:t>AP Scholar with Distinction</a:t>
            </a:r>
          </a:p>
          <a:p>
            <a:r>
              <a:rPr lang="en-US" sz="2000" i="1">
                <a:latin typeface="Georgia"/>
              </a:rPr>
              <a:t>Valedictorian</a:t>
            </a:r>
          </a:p>
          <a:p>
            <a:endParaRPr lang="en-US"/>
          </a:p>
          <a:p>
            <a:endParaRPr lang="en-US"/>
          </a:p>
        </p:txBody>
      </p:sp>
      <p:sp>
        <p:nvSpPr>
          <p:cNvPr id="6" name="TextBox 5">
            <a:extLst>
              <a:ext uri="{FF2B5EF4-FFF2-40B4-BE49-F238E27FC236}">
                <a16:creationId xmlns:a16="http://schemas.microsoft.com/office/drawing/2014/main" id="{A3308EA2-C04C-4561-8893-0C884A40BD4D}"/>
              </a:ext>
            </a:extLst>
          </p:cNvPr>
          <p:cNvSpPr txBox="1"/>
          <p:nvPr/>
        </p:nvSpPr>
        <p:spPr>
          <a:xfrm>
            <a:off x="127605" y="1376613"/>
            <a:ext cx="3222699" cy="430887"/>
          </a:xfrm>
          <a:prstGeom prst="rect">
            <a:avLst/>
          </a:prstGeom>
          <a:noFill/>
        </p:spPr>
        <p:txBody>
          <a:bodyPr wrap="square" rtlCol="0" anchor="t">
            <a:spAutoFit/>
          </a:bodyPr>
          <a:lstStyle/>
          <a:p>
            <a:r>
              <a:rPr lang="en-US" sz="2200">
                <a:latin typeface="Georgia"/>
              </a:rPr>
              <a:t>University of Miami</a:t>
            </a:r>
          </a:p>
        </p:txBody>
      </p:sp>
    </p:spTree>
    <p:extLst>
      <p:ext uri="{BB962C8B-B14F-4D97-AF65-F5344CB8AC3E}">
        <p14:creationId xmlns:p14="http://schemas.microsoft.com/office/powerpoint/2010/main" val="1569278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5A59-5FE2-4F84-8FAA-078E4194741E}"/>
              </a:ext>
            </a:extLst>
          </p:cNvPr>
          <p:cNvSpPr>
            <a:spLocks noGrp="1"/>
          </p:cNvSpPr>
          <p:nvPr>
            <p:ph type="title"/>
          </p:nvPr>
        </p:nvSpPr>
        <p:spPr/>
        <p:txBody>
          <a:bodyPr>
            <a:normAutofit/>
          </a:bodyPr>
          <a:lstStyle/>
          <a:p>
            <a:pPr algn="ctr"/>
            <a:r>
              <a:rPr lang="en-US" sz="6600">
                <a:latin typeface="Georgia"/>
              </a:rPr>
              <a:t>Brenna Soli</a:t>
            </a:r>
            <a:endParaRPr lang="en-US" sz="6600"/>
          </a:p>
        </p:txBody>
      </p:sp>
    </p:spTree>
    <p:extLst>
      <p:ext uri="{BB962C8B-B14F-4D97-AF65-F5344CB8AC3E}">
        <p14:creationId xmlns:p14="http://schemas.microsoft.com/office/powerpoint/2010/main" val="375341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D43CD6-49FC-4B18-AC29-C53C54C5E716}"/>
              </a:ext>
            </a:extLst>
          </p:cNvPr>
          <p:cNvSpPr txBox="1"/>
          <p:nvPr/>
        </p:nvSpPr>
        <p:spPr>
          <a:xfrm>
            <a:off x="671203" y="478972"/>
            <a:ext cx="8483189" cy="3477875"/>
          </a:xfrm>
          <a:prstGeom prst="rect">
            <a:avLst/>
          </a:prstGeom>
          <a:noFill/>
        </p:spPr>
        <p:txBody>
          <a:bodyPr wrap="square" rtlCol="0" anchor="t">
            <a:spAutoFit/>
          </a:bodyPr>
          <a:lstStyle/>
          <a:p>
            <a:pPr algn="ctr"/>
            <a:endParaRPr lang="en-US" sz="4400" u="sng">
              <a:latin typeface="Georgia"/>
            </a:endParaRPr>
          </a:p>
          <a:p>
            <a:pPr algn="ctr"/>
            <a:r>
              <a:rPr lang="en-US" sz="4400" u="sng">
                <a:latin typeface="Georgia"/>
              </a:rPr>
              <a:t>National Hispanic Scholar</a:t>
            </a:r>
            <a:endParaRPr lang="en-US"/>
          </a:p>
          <a:p>
            <a:pPr algn="ctr"/>
            <a:endParaRPr lang="en-US" sz="4400">
              <a:latin typeface="Georgia"/>
            </a:endParaRPr>
          </a:p>
          <a:p>
            <a:pPr algn="ctr"/>
            <a:endParaRPr lang="en-US" sz="4400">
              <a:latin typeface="Georgia"/>
            </a:endParaRPr>
          </a:p>
          <a:p>
            <a:pPr algn="ctr"/>
            <a:r>
              <a:rPr lang="en-US" sz="4000">
                <a:latin typeface="Georgia"/>
              </a:rPr>
              <a:t>SAMANTHA GIANGRECO</a:t>
            </a:r>
          </a:p>
        </p:txBody>
      </p:sp>
    </p:spTree>
    <p:extLst>
      <p:ext uri="{BB962C8B-B14F-4D97-AF65-F5344CB8AC3E}">
        <p14:creationId xmlns:p14="http://schemas.microsoft.com/office/powerpoint/2010/main" val="2056046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C8B5-A56C-4B39-B277-4BA968F4CB5D}"/>
              </a:ext>
            </a:extLst>
          </p:cNvPr>
          <p:cNvSpPr>
            <a:spLocks noGrp="1"/>
          </p:cNvSpPr>
          <p:nvPr>
            <p:ph type="title"/>
          </p:nvPr>
        </p:nvSpPr>
        <p:spPr>
          <a:xfrm>
            <a:off x="92059" y="131763"/>
            <a:ext cx="2627625" cy="1580368"/>
          </a:xfrm>
        </p:spPr>
        <p:txBody>
          <a:bodyPr vert="horz" lIns="91440" tIns="45720" rIns="91440" bIns="45720" rtlCol="0" anchor="b">
            <a:normAutofit/>
          </a:bodyPr>
          <a:lstStyle/>
          <a:p>
            <a:r>
              <a:rPr lang="en-US" sz="4800">
                <a:latin typeface="Georgia"/>
              </a:rPr>
              <a:t>Brenna Soli</a:t>
            </a:r>
          </a:p>
        </p:txBody>
      </p:sp>
      <p:pic>
        <p:nvPicPr>
          <p:cNvPr id="5" name="Content Placeholder 4" descr="A person standing on a dry grass field&#10;&#10;Description automatically generated">
            <a:extLst>
              <a:ext uri="{FF2B5EF4-FFF2-40B4-BE49-F238E27FC236}">
                <a16:creationId xmlns:a16="http://schemas.microsoft.com/office/drawing/2014/main" id="{F40E4C25-3472-4CF6-B448-0A2F4121E4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23" r="21962" b="9091"/>
          <a:stretch/>
        </p:blipFill>
        <p:spPr>
          <a:xfrm>
            <a:off x="3523488" y="10"/>
            <a:ext cx="8668512" cy="6857990"/>
          </a:xfrm>
          <a:prstGeom prst="rect">
            <a:avLst/>
          </a:prstGeom>
        </p:spPr>
      </p:pic>
      <p:sp>
        <p:nvSpPr>
          <p:cNvPr id="3" name="TextBox 2">
            <a:extLst>
              <a:ext uri="{FF2B5EF4-FFF2-40B4-BE49-F238E27FC236}">
                <a16:creationId xmlns:a16="http://schemas.microsoft.com/office/drawing/2014/main" id="{977AD90C-5A6B-44C5-AA81-74E4E577ED8B}"/>
              </a:ext>
            </a:extLst>
          </p:cNvPr>
          <p:cNvSpPr txBox="1"/>
          <p:nvPr/>
        </p:nvSpPr>
        <p:spPr>
          <a:xfrm>
            <a:off x="215755" y="2661364"/>
            <a:ext cx="2586790" cy="1015663"/>
          </a:xfrm>
          <a:prstGeom prst="rect">
            <a:avLst/>
          </a:prstGeom>
          <a:noFill/>
        </p:spPr>
        <p:txBody>
          <a:bodyPr wrap="square" rtlCol="0" anchor="t">
            <a:spAutoFit/>
          </a:bodyPr>
          <a:lstStyle/>
          <a:p>
            <a:r>
              <a:rPr lang="en-US" sz="2000" i="1">
                <a:latin typeface="Georgia"/>
                <a:ea typeface="+mn-lt"/>
                <a:cs typeface="+mn-lt"/>
              </a:rPr>
              <a:t>Impassioned</a:t>
            </a:r>
            <a:endParaRPr lang="en-US" sz="2000" i="1">
              <a:latin typeface="Georgia"/>
            </a:endParaRPr>
          </a:p>
          <a:p>
            <a:r>
              <a:rPr lang="en-US" sz="2000" i="1">
                <a:latin typeface="Georgia"/>
              </a:rPr>
              <a:t>Thoughtful</a:t>
            </a:r>
          </a:p>
          <a:p>
            <a:r>
              <a:rPr lang="en-US" sz="2000" i="1">
                <a:latin typeface="Georgia"/>
              </a:rPr>
              <a:t>Organized</a:t>
            </a:r>
          </a:p>
        </p:txBody>
      </p:sp>
      <p:sp>
        <p:nvSpPr>
          <p:cNvPr id="4" name="TextBox 3">
            <a:extLst>
              <a:ext uri="{FF2B5EF4-FFF2-40B4-BE49-F238E27FC236}">
                <a16:creationId xmlns:a16="http://schemas.microsoft.com/office/drawing/2014/main" id="{5E15D824-2F67-4624-8389-6B225DDF69E6}"/>
              </a:ext>
            </a:extLst>
          </p:cNvPr>
          <p:cNvSpPr txBox="1"/>
          <p:nvPr/>
        </p:nvSpPr>
        <p:spPr>
          <a:xfrm>
            <a:off x="3450" y="3940195"/>
            <a:ext cx="3334340" cy="2215991"/>
          </a:xfrm>
          <a:prstGeom prst="rect">
            <a:avLst/>
          </a:prstGeom>
          <a:noFill/>
        </p:spPr>
        <p:txBody>
          <a:bodyPr wrap="square" rtlCol="0" anchor="t">
            <a:spAutoFit/>
          </a:bodyPr>
          <a:lstStyle/>
          <a:p>
            <a:pPr marL="285750" indent="-285750">
              <a:buFont typeface="Arial"/>
              <a:buChar char="•"/>
            </a:pPr>
            <a:r>
              <a:rPr lang="en-US" sz="2000">
                <a:latin typeface="Georgia"/>
              </a:rPr>
              <a:t>Dave and Cheryl Duffield Foundation $1,000</a:t>
            </a:r>
          </a:p>
          <a:p>
            <a:pPr marL="285750" indent="-285750">
              <a:buFont typeface="Arial"/>
              <a:buChar char="•"/>
            </a:pPr>
            <a:r>
              <a:rPr lang="en-US" sz="2000">
                <a:latin typeface="Georgia"/>
              </a:rPr>
              <a:t>Incline Village Nursery School $500</a:t>
            </a:r>
          </a:p>
          <a:p>
            <a:pPr marL="285750" indent="-285750">
              <a:buFont typeface="Arial"/>
              <a:buChar char="•"/>
            </a:pPr>
            <a:r>
              <a:rPr lang="en-US" sz="2000">
                <a:latin typeface="Georgia"/>
              </a:rPr>
              <a:t>KDL Life Long Learning Scholarship $500</a:t>
            </a:r>
          </a:p>
          <a:p>
            <a:endParaRPr lang="en-US"/>
          </a:p>
        </p:txBody>
      </p:sp>
      <p:sp>
        <p:nvSpPr>
          <p:cNvPr id="6" name="TextBox 5">
            <a:extLst>
              <a:ext uri="{FF2B5EF4-FFF2-40B4-BE49-F238E27FC236}">
                <a16:creationId xmlns:a16="http://schemas.microsoft.com/office/drawing/2014/main" id="{C2920975-6A6C-44B9-812F-FA4701B7354B}"/>
              </a:ext>
            </a:extLst>
          </p:cNvPr>
          <p:cNvSpPr txBox="1"/>
          <p:nvPr/>
        </p:nvSpPr>
        <p:spPr>
          <a:xfrm>
            <a:off x="218228" y="1790539"/>
            <a:ext cx="2341620" cy="769441"/>
          </a:xfrm>
          <a:prstGeom prst="rect">
            <a:avLst/>
          </a:prstGeom>
          <a:noFill/>
        </p:spPr>
        <p:txBody>
          <a:bodyPr wrap="square" rtlCol="0" anchor="t">
            <a:spAutoFit/>
          </a:bodyPr>
          <a:lstStyle/>
          <a:p>
            <a:r>
              <a:rPr lang="en-US" sz="2200">
                <a:latin typeface="Georgia"/>
              </a:rPr>
              <a:t>San Diego State </a:t>
            </a:r>
            <a:endParaRPr lang="en-US"/>
          </a:p>
          <a:p>
            <a:r>
              <a:rPr lang="en-US" sz="2200">
                <a:latin typeface="Georgia"/>
              </a:rPr>
              <a:t>University</a:t>
            </a:r>
            <a:endParaRPr lang="en-US"/>
          </a:p>
        </p:txBody>
      </p:sp>
    </p:spTree>
    <p:extLst>
      <p:ext uri="{BB962C8B-B14F-4D97-AF65-F5344CB8AC3E}">
        <p14:creationId xmlns:p14="http://schemas.microsoft.com/office/powerpoint/2010/main" val="1926604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2B51-C841-4C5F-A01E-350F2D8E5BB6}"/>
              </a:ext>
            </a:extLst>
          </p:cNvPr>
          <p:cNvSpPr>
            <a:spLocks noGrp="1"/>
          </p:cNvSpPr>
          <p:nvPr>
            <p:ph type="title"/>
          </p:nvPr>
        </p:nvSpPr>
        <p:spPr/>
        <p:txBody>
          <a:bodyPr>
            <a:noAutofit/>
          </a:bodyPr>
          <a:lstStyle/>
          <a:p>
            <a:pPr algn="ctr"/>
            <a:r>
              <a:rPr lang="en-US" sz="6600">
                <a:latin typeface="Georgia"/>
              </a:rPr>
              <a:t>Katherine </a:t>
            </a:r>
            <a:br>
              <a:rPr lang="en-US" sz="6600">
                <a:latin typeface="Georgia"/>
              </a:rPr>
            </a:br>
            <a:r>
              <a:rPr lang="en-US" sz="6600">
                <a:latin typeface="Georgia"/>
              </a:rPr>
              <a:t>Tong</a:t>
            </a:r>
            <a:endParaRPr lang="en-US" sz="6600"/>
          </a:p>
        </p:txBody>
      </p:sp>
    </p:spTree>
    <p:extLst>
      <p:ext uri="{BB962C8B-B14F-4D97-AF65-F5344CB8AC3E}">
        <p14:creationId xmlns:p14="http://schemas.microsoft.com/office/powerpoint/2010/main" val="3010805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6EEF1-3CD2-4DE9-A7E6-41F731681AA1}"/>
              </a:ext>
            </a:extLst>
          </p:cNvPr>
          <p:cNvSpPr>
            <a:spLocks noGrp="1"/>
          </p:cNvSpPr>
          <p:nvPr>
            <p:ph type="title"/>
          </p:nvPr>
        </p:nvSpPr>
        <p:spPr>
          <a:xfrm>
            <a:off x="167084" y="66046"/>
            <a:ext cx="3108341" cy="1428332"/>
          </a:xfrm>
        </p:spPr>
        <p:txBody>
          <a:bodyPr vert="horz" lIns="91440" tIns="45720" rIns="91440" bIns="45720" rtlCol="0" anchor="b">
            <a:noAutofit/>
          </a:bodyPr>
          <a:lstStyle/>
          <a:p>
            <a:r>
              <a:rPr lang="en-US" sz="4200">
                <a:latin typeface="Georgia"/>
              </a:rPr>
              <a:t>Katherine </a:t>
            </a:r>
            <a:br>
              <a:rPr lang="en-US" sz="4200">
                <a:latin typeface="Georgia"/>
              </a:rPr>
            </a:br>
            <a:r>
              <a:rPr lang="en-US" sz="4200">
                <a:latin typeface="Georgia"/>
              </a:rPr>
              <a:t>Tong</a:t>
            </a:r>
          </a:p>
        </p:txBody>
      </p:sp>
      <p:pic>
        <p:nvPicPr>
          <p:cNvPr id="5" name="Content Placeholder 4" descr="A person looking at the camera&#10;&#10;Description automatically generated">
            <a:extLst>
              <a:ext uri="{FF2B5EF4-FFF2-40B4-BE49-F238E27FC236}">
                <a16:creationId xmlns:a16="http://schemas.microsoft.com/office/drawing/2014/main" id="{8913C013-1CB8-4AA6-B9DF-59E6D46115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197" r="9090" b="37378"/>
          <a:stretch/>
        </p:blipFill>
        <p:spPr>
          <a:xfrm>
            <a:off x="3910586" y="10"/>
            <a:ext cx="8114331" cy="6857990"/>
          </a:xfrm>
          <a:prstGeom prst="rect">
            <a:avLst/>
          </a:prstGeom>
        </p:spPr>
      </p:pic>
      <p:sp>
        <p:nvSpPr>
          <p:cNvPr id="3" name="TextBox 2">
            <a:extLst>
              <a:ext uri="{FF2B5EF4-FFF2-40B4-BE49-F238E27FC236}">
                <a16:creationId xmlns:a16="http://schemas.microsoft.com/office/drawing/2014/main" id="{D6A4C763-760B-4239-A042-7A739258F9D2}"/>
              </a:ext>
            </a:extLst>
          </p:cNvPr>
          <p:cNvSpPr txBox="1"/>
          <p:nvPr/>
        </p:nvSpPr>
        <p:spPr>
          <a:xfrm>
            <a:off x="164217" y="1931017"/>
            <a:ext cx="1852217" cy="1015663"/>
          </a:xfrm>
          <a:prstGeom prst="rect">
            <a:avLst/>
          </a:prstGeom>
          <a:noFill/>
        </p:spPr>
        <p:txBody>
          <a:bodyPr wrap="square" rtlCol="0" anchor="t">
            <a:spAutoFit/>
          </a:bodyPr>
          <a:lstStyle/>
          <a:p>
            <a:r>
              <a:rPr lang="en-US" sz="2000" i="1">
                <a:latin typeface="Georgia"/>
                <a:ea typeface="+mn-lt"/>
                <a:cs typeface="+mn-lt"/>
              </a:rPr>
              <a:t>Observant</a:t>
            </a:r>
          </a:p>
          <a:p>
            <a:r>
              <a:rPr lang="en-US" sz="2000" i="1">
                <a:latin typeface="Georgia"/>
              </a:rPr>
              <a:t>Logical</a:t>
            </a:r>
          </a:p>
          <a:p>
            <a:r>
              <a:rPr lang="en-US" sz="2000" i="1">
                <a:latin typeface="Georgia"/>
              </a:rPr>
              <a:t>Pragmatic</a:t>
            </a:r>
          </a:p>
        </p:txBody>
      </p:sp>
      <p:sp>
        <p:nvSpPr>
          <p:cNvPr id="4" name="TextBox 3">
            <a:extLst>
              <a:ext uri="{FF2B5EF4-FFF2-40B4-BE49-F238E27FC236}">
                <a16:creationId xmlns:a16="http://schemas.microsoft.com/office/drawing/2014/main" id="{A35C7CBA-C5C9-41A3-BF48-BCFDE56F7E1C}"/>
              </a:ext>
            </a:extLst>
          </p:cNvPr>
          <p:cNvSpPr txBox="1"/>
          <p:nvPr/>
        </p:nvSpPr>
        <p:spPr>
          <a:xfrm>
            <a:off x="112262" y="3184071"/>
            <a:ext cx="3887208" cy="4585871"/>
          </a:xfrm>
          <a:prstGeom prst="rect">
            <a:avLst/>
          </a:prstGeom>
          <a:noFill/>
        </p:spPr>
        <p:txBody>
          <a:bodyPr wrap="square" rtlCol="0" anchor="t">
            <a:spAutoFit/>
          </a:bodyPr>
          <a:lstStyle/>
          <a:p>
            <a:pPr marL="285750" indent="-285750">
              <a:buFont typeface="Arial"/>
              <a:buChar char="•"/>
            </a:pPr>
            <a:r>
              <a:rPr lang="en-US" sz="2000">
                <a:latin typeface="Georgia"/>
              </a:rPr>
              <a:t>Dave and Cheryl Duffield Foundation $1000</a:t>
            </a:r>
          </a:p>
          <a:p>
            <a:pPr marL="285750" indent="-285750">
              <a:buFont typeface="Arial"/>
              <a:buChar char="•"/>
            </a:pPr>
            <a:r>
              <a:rPr lang="en-US" sz="2000">
                <a:latin typeface="Georgia"/>
              </a:rPr>
              <a:t>We the People Alumni $1,000</a:t>
            </a:r>
          </a:p>
          <a:p>
            <a:pPr marL="285750" lvl="0" indent="-285750">
              <a:buFont typeface="Arial"/>
              <a:buChar char="•"/>
            </a:pPr>
            <a:r>
              <a:rPr lang="en-US" sz="2000">
                <a:latin typeface="Georgia"/>
              </a:rPr>
              <a:t>American University</a:t>
            </a:r>
          </a:p>
          <a:p>
            <a:pPr marL="285750" indent="-285750">
              <a:buFont typeface="Arial"/>
              <a:buChar char="•"/>
            </a:pPr>
            <a:r>
              <a:rPr lang="en-US" sz="2000">
                <a:latin typeface="Georgia"/>
              </a:rPr>
              <a:t>Dean’s Scholarship </a:t>
            </a:r>
          </a:p>
          <a:p>
            <a:pPr marL="285750" lvl="0" indent="-285750">
              <a:buFont typeface="Arial"/>
              <a:buChar char="•"/>
            </a:pPr>
            <a:r>
              <a:rPr lang="en-US" sz="2000">
                <a:latin typeface="Georgia"/>
              </a:rPr>
              <a:t>$52,000</a:t>
            </a:r>
          </a:p>
          <a:p>
            <a:endParaRPr lang="en-US" sz="2000">
              <a:latin typeface="Georgia"/>
            </a:endParaRPr>
          </a:p>
          <a:p>
            <a:r>
              <a:rPr lang="en-US" sz="2000" i="1">
                <a:latin typeface="Georgia"/>
              </a:rPr>
              <a:t>AP Capstone Diploma</a:t>
            </a:r>
          </a:p>
          <a:p>
            <a:r>
              <a:rPr lang="en-US" sz="2000" i="1">
                <a:latin typeface="Georgia"/>
              </a:rPr>
              <a:t>AP Scholar with Honor</a:t>
            </a:r>
          </a:p>
          <a:p>
            <a:r>
              <a:rPr lang="en-US" sz="2000" i="1">
                <a:latin typeface="Georgia"/>
              </a:rPr>
              <a:t>STEM/STEAM Diploma</a:t>
            </a:r>
          </a:p>
          <a:p>
            <a:r>
              <a:rPr lang="en-US" sz="2000" i="1">
                <a:latin typeface="Georgia"/>
              </a:rPr>
              <a:t>Valedictorian</a:t>
            </a:r>
          </a:p>
          <a:p>
            <a:endParaRPr lang="en-US">
              <a:latin typeface="Georgia"/>
            </a:endParaRPr>
          </a:p>
          <a:p>
            <a:endParaRPr lang="en-US">
              <a:latin typeface="Georgia"/>
            </a:endParaRPr>
          </a:p>
          <a:p>
            <a:endParaRPr lang="en-US"/>
          </a:p>
          <a:p>
            <a:endParaRPr lang="en-US"/>
          </a:p>
        </p:txBody>
      </p:sp>
      <p:sp>
        <p:nvSpPr>
          <p:cNvPr id="6" name="TextBox 5">
            <a:extLst>
              <a:ext uri="{FF2B5EF4-FFF2-40B4-BE49-F238E27FC236}">
                <a16:creationId xmlns:a16="http://schemas.microsoft.com/office/drawing/2014/main" id="{782102D3-2525-4314-8D80-61400762DE08}"/>
              </a:ext>
            </a:extLst>
          </p:cNvPr>
          <p:cNvSpPr txBox="1"/>
          <p:nvPr/>
        </p:nvSpPr>
        <p:spPr>
          <a:xfrm>
            <a:off x="164217" y="1426495"/>
            <a:ext cx="2804717" cy="430887"/>
          </a:xfrm>
          <a:prstGeom prst="rect">
            <a:avLst/>
          </a:prstGeom>
          <a:noFill/>
        </p:spPr>
        <p:txBody>
          <a:bodyPr wrap="square" rtlCol="0" anchor="t">
            <a:spAutoFit/>
          </a:bodyPr>
          <a:lstStyle/>
          <a:p>
            <a:r>
              <a:rPr lang="en-US" sz="2200">
                <a:latin typeface="Georgia"/>
              </a:rPr>
              <a:t>American University </a:t>
            </a:r>
          </a:p>
        </p:txBody>
      </p:sp>
    </p:spTree>
    <p:extLst>
      <p:ext uri="{BB962C8B-B14F-4D97-AF65-F5344CB8AC3E}">
        <p14:creationId xmlns:p14="http://schemas.microsoft.com/office/powerpoint/2010/main" val="2383725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364F-B7A1-4457-8FE2-CE3416BBDE3B}"/>
              </a:ext>
            </a:extLst>
          </p:cNvPr>
          <p:cNvSpPr>
            <a:spLocks noGrp="1"/>
          </p:cNvSpPr>
          <p:nvPr>
            <p:ph type="title"/>
          </p:nvPr>
        </p:nvSpPr>
        <p:spPr/>
        <p:txBody>
          <a:bodyPr>
            <a:normAutofit/>
          </a:bodyPr>
          <a:lstStyle/>
          <a:p>
            <a:pPr algn="ctr"/>
            <a:r>
              <a:rPr lang="en-US" sz="6600">
                <a:latin typeface="Georgia"/>
              </a:rPr>
              <a:t>Carolina Vargas</a:t>
            </a:r>
            <a:endParaRPr lang="en-US" sz="6600"/>
          </a:p>
        </p:txBody>
      </p:sp>
    </p:spTree>
    <p:extLst>
      <p:ext uri="{BB962C8B-B14F-4D97-AF65-F5344CB8AC3E}">
        <p14:creationId xmlns:p14="http://schemas.microsoft.com/office/powerpoint/2010/main" val="2065457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9D26-071A-4BB5-A8BD-08C310B80FC9}"/>
              </a:ext>
            </a:extLst>
          </p:cNvPr>
          <p:cNvSpPr>
            <a:spLocks noGrp="1"/>
          </p:cNvSpPr>
          <p:nvPr>
            <p:ph type="title"/>
          </p:nvPr>
        </p:nvSpPr>
        <p:spPr>
          <a:xfrm>
            <a:off x="173532" y="104600"/>
            <a:ext cx="3093847" cy="1340738"/>
          </a:xfrm>
        </p:spPr>
        <p:txBody>
          <a:bodyPr vert="horz" lIns="91440" tIns="45720" rIns="91440" bIns="45720" rtlCol="0" anchor="b">
            <a:noAutofit/>
          </a:bodyPr>
          <a:lstStyle/>
          <a:p>
            <a:r>
              <a:rPr lang="en-US" sz="4400">
                <a:latin typeface="Georgia"/>
              </a:rPr>
              <a:t>Carolina Vargas</a:t>
            </a:r>
          </a:p>
        </p:txBody>
      </p:sp>
      <p:pic>
        <p:nvPicPr>
          <p:cNvPr id="5" name="Content Placeholder 4" descr="A person standing on a dry grass field&#10;&#10;Description automatically generated">
            <a:extLst>
              <a:ext uri="{FF2B5EF4-FFF2-40B4-BE49-F238E27FC236}">
                <a16:creationId xmlns:a16="http://schemas.microsoft.com/office/drawing/2014/main" id="{D35AED50-7F9E-4768-B372-948F8749B8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870" r="9090" b="27380"/>
          <a:stretch/>
        </p:blipFill>
        <p:spPr>
          <a:xfrm>
            <a:off x="4086328" y="10"/>
            <a:ext cx="8105672" cy="6857990"/>
          </a:xfrm>
          <a:prstGeom prst="rect">
            <a:avLst/>
          </a:prstGeom>
        </p:spPr>
      </p:pic>
      <p:sp>
        <p:nvSpPr>
          <p:cNvPr id="3" name="TextBox 2">
            <a:extLst>
              <a:ext uri="{FF2B5EF4-FFF2-40B4-BE49-F238E27FC236}">
                <a16:creationId xmlns:a16="http://schemas.microsoft.com/office/drawing/2014/main" id="{8627F7E1-6985-4599-879B-51671DCD3F01}"/>
              </a:ext>
            </a:extLst>
          </p:cNvPr>
          <p:cNvSpPr txBox="1"/>
          <p:nvPr/>
        </p:nvSpPr>
        <p:spPr>
          <a:xfrm>
            <a:off x="172293" y="2110450"/>
            <a:ext cx="2159669" cy="1015663"/>
          </a:xfrm>
          <a:prstGeom prst="rect">
            <a:avLst/>
          </a:prstGeom>
          <a:noFill/>
        </p:spPr>
        <p:txBody>
          <a:bodyPr wrap="square" rtlCol="0" anchor="t">
            <a:spAutoFit/>
          </a:bodyPr>
          <a:lstStyle/>
          <a:p>
            <a:r>
              <a:rPr lang="en-US" sz="2000" i="1">
                <a:latin typeface="Georgia"/>
              </a:rPr>
              <a:t>Confident</a:t>
            </a:r>
          </a:p>
          <a:p>
            <a:r>
              <a:rPr lang="en-US" sz="2000" i="1">
                <a:latin typeface="Georgia"/>
              </a:rPr>
              <a:t>Communicative </a:t>
            </a:r>
          </a:p>
          <a:p>
            <a:r>
              <a:rPr lang="en-US" sz="2000" i="1">
                <a:latin typeface="Georgia"/>
              </a:rPr>
              <a:t>Courageous</a:t>
            </a:r>
          </a:p>
        </p:txBody>
      </p:sp>
      <p:sp>
        <p:nvSpPr>
          <p:cNvPr id="4" name="TextBox 3">
            <a:extLst>
              <a:ext uri="{FF2B5EF4-FFF2-40B4-BE49-F238E27FC236}">
                <a16:creationId xmlns:a16="http://schemas.microsoft.com/office/drawing/2014/main" id="{D3397320-15FE-4401-AE50-58E040CC5B45}"/>
              </a:ext>
            </a:extLst>
          </p:cNvPr>
          <p:cNvSpPr txBox="1"/>
          <p:nvPr/>
        </p:nvSpPr>
        <p:spPr>
          <a:xfrm>
            <a:off x="-2866" y="3426770"/>
            <a:ext cx="4101920" cy="2862322"/>
          </a:xfrm>
          <a:prstGeom prst="rect">
            <a:avLst/>
          </a:prstGeom>
          <a:noFill/>
        </p:spPr>
        <p:txBody>
          <a:bodyPr wrap="square" rtlCol="0" anchor="t">
            <a:spAutoFit/>
          </a:bodyPr>
          <a:lstStyle/>
          <a:p>
            <a:pPr marL="342900" indent="-342900">
              <a:buFont typeface="Arial"/>
              <a:buChar char="•"/>
            </a:pPr>
            <a:r>
              <a:rPr lang="en-US" sz="2000" dirty="0">
                <a:latin typeface="Georgia"/>
              </a:rPr>
              <a:t>Next Steps- Pay It Forward $1,200</a:t>
            </a:r>
            <a:endParaRPr lang="en-US" dirty="0"/>
          </a:p>
          <a:p>
            <a:pPr marL="342900" indent="-342900">
              <a:buFont typeface="Arial"/>
              <a:buChar char="•"/>
            </a:pPr>
            <a:r>
              <a:rPr lang="en-US" sz="2000" dirty="0">
                <a:latin typeface="Georgia"/>
              </a:rPr>
              <a:t>North Lake Tahoe Hospital Women's Auxiliary $3,000</a:t>
            </a:r>
          </a:p>
          <a:p>
            <a:pPr marL="342900" lvl="0" indent="-342900">
              <a:buFont typeface="Arial"/>
              <a:buChar char="•"/>
            </a:pPr>
            <a:r>
              <a:rPr lang="en-US" sz="2000" dirty="0">
                <a:latin typeface="Georgia"/>
              </a:rPr>
              <a:t>P.E.O Chapter AC Incline Village $2,000</a:t>
            </a:r>
          </a:p>
          <a:p>
            <a:pPr marL="342900" lvl="0" indent="-342900">
              <a:buFont typeface="Arial"/>
              <a:buChar char="•"/>
            </a:pPr>
            <a:endParaRPr lang="en-US" sz="2000" dirty="0">
              <a:latin typeface="Georgia"/>
            </a:endParaRPr>
          </a:p>
          <a:p>
            <a:endParaRPr lang="en-US" sz="2000" i="1">
              <a:latin typeface="Georgia"/>
            </a:endParaRPr>
          </a:p>
          <a:p>
            <a:r>
              <a:rPr lang="en-US" sz="2000" i="1" dirty="0">
                <a:latin typeface="Georgia"/>
              </a:rPr>
              <a:t>Seal of Bi-literacy in Spanish</a:t>
            </a:r>
          </a:p>
        </p:txBody>
      </p:sp>
      <p:sp>
        <p:nvSpPr>
          <p:cNvPr id="6" name="TextBox 5">
            <a:extLst>
              <a:ext uri="{FF2B5EF4-FFF2-40B4-BE49-F238E27FC236}">
                <a16:creationId xmlns:a16="http://schemas.microsoft.com/office/drawing/2014/main" id="{B53424ED-08C9-40D1-8DB3-3898645975CB}"/>
              </a:ext>
            </a:extLst>
          </p:cNvPr>
          <p:cNvSpPr txBox="1"/>
          <p:nvPr/>
        </p:nvSpPr>
        <p:spPr>
          <a:xfrm>
            <a:off x="113670" y="1546172"/>
            <a:ext cx="3390252" cy="461665"/>
          </a:xfrm>
          <a:prstGeom prst="rect">
            <a:avLst/>
          </a:prstGeom>
          <a:noFill/>
        </p:spPr>
        <p:txBody>
          <a:bodyPr wrap="square" rtlCol="0" anchor="t">
            <a:spAutoFit/>
          </a:bodyPr>
          <a:lstStyle/>
          <a:p>
            <a:r>
              <a:rPr lang="en-US" sz="2400">
                <a:latin typeface="Georgia"/>
              </a:rPr>
              <a:t>University of NV Reno</a:t>
            </a:r>
          </a:p>
        </p:txBody>
      </p:sp>
    </p:spTree>
    <p:extLst>
      <p:ext uri="{BB962C8B-B14F-4D97-AF65-F5344CB8AC3E}">
        <p14:creationId xmlns:p14="http://schemas.microsoft.com/office/powerpoint/2010/main" val="2089021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6" name="Group 56">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58">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66">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63C0AFC-89EC-4E7F-8343-B17C3C373035}"/>
              </a:ext>
            </a:extLst>
          </p:cNvPr>
          <p:cNvSpPr>
            <a:spLocks noGrp="1"/>
          </p:cNvSpPr>
          <p:nvPr>
            <p:ph type="title"/>
          </p:nvPr>
        </p:nvSpPr>
        <p:spPr>
          <a:xfrm>
            <a:off x="6094856" y="2172570"/>
            <a:ext cx="3905976" cy="1593837"/>
          </a:xfrm>
        </p:spPr>
        <p:txBody>
          <a:bodyPr vert="horz" lIns="91440" tIns="45720" rIns="91440" bIns="45720" rtlCol="0" anchor="b">
            <a:normAutofit/>
          </a:bodyPr>
          <a:lstStyle/>
          <a:p>
            <a:pPr algn="r">
              <a:lnSpc>
                <a:spcPct val="90000"/>
              </a:lnSpc>
            </a:pPr>
            <a:r>
              <a:rPr lang="en-US" sz="4000">
                <a:latin typeface="Georgia"/>
              </a:rPr>
              <a:t>Congratulations Class of 2020!</a:t>
            </a:r>
          </a:p>
        </p:txBody>
      </p:sp>
      <p:sp>
        <p:nvSpPr>
          <p:cNvPr id="78" name="Isosceles Triangle 68">
            <a:extLst>
              <a:ext uri="{FF2B5EF4-FFF2-40B4-BE49-F238E27FC236}">
                <a16:creationId xmlns:a16="http://schemas.microsoft.com/office/drawing/2014/main" id="{372CE066-DF97-4C55-9917-67390D2F9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3" descr="A picture containing indoor, hanging, kitchen, table&#10;&#10;Description generated with very high confidence">
            <a:extLst>
              <a:ext uri="{FF2B5EF4-FFF2-40B4-BE49-F238E27FC236}">
                <a16:creationId xmlns:a16="http://schemas.microsoft.com/office/drawing/2014/main" id="{360D8980-4375-48D6-8E07-083A01BFDAC4}"/>
              </a:ext>
            </a:extLst>
          </p:cNvPr>
          <p:cNvPicPr>
            <a:picLocks noChangeAspect="1"/>
          </p:cNvPicPr>
          <p:nvPr/>
        </p:nvPicPr>
        <p:blipFill rotWithShape="1">
          <a:blip r:embed="rId2"/>
          <a:srcRect l="30015" r="11795" b="-1"/>
          <a:stretch/>
        </p:blipFill>
        <p:spPr>
          <a:xfrm rot="5400000">
            <a:off x="1207539" y="942394"/>
            <a:ext cx="4335340" cy="4973212"/>
          </a:xfrm>
          <a:prstGeom prst="rect">
            <a:avLst/>
          </a:prstGeom>
        </p:spPr>
      </p:pic>
    </p:spTree>
    <p:extLst>
      <p:ext uri="{BB962C8B-B14F-4D97-AF65-F5344CB8AC3E}">
        <p14:creationId xmlns:p14="http://schemas.microsoft.com/office/powerpoint/2010/main" val="1011308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31E1-D073-49B4-AF77-CBD139E772E5}"/>
              </a:ext>
            </a:extLst>
          </p:cNvPr>
          <p:cNvSpPr>
            <a:spLocks noGrp="1"/>
          </p:cNvSpPr>
          <p:nvPr>
            <p:ph type="title"/>
          </p:nvPr>
        </p:nvSpPr>
        <p:spPr>
          <a:xfrm>
            <a:off x="339630" y="193964"/>
            <a:ext cx="8596668" cy="680028"/>
          </a:xfrm>
        </p:spPr>
        <p:txBody>
          <a:bodyPr>
            <a:normAutofit fontScale="90000"/>
          </a:bodyPr>
          <a:lstStyle/>
          <a:p>
            <a:pPr algn="ctr"/>
            <a:r>
              <a:rPr lang="en-US" sz="4000" i="1">
                <a:solidFill>
                  <a:schemeClr val="tx1"/>
                </a:solidFill>
                <a:latin typeface="Georgia"/>
              </a:rPr>
              <a:t>Thank You To Our Wonderful Sponsors!</a:t>
            </a:r>
            <a:br>
              <a:rPr lang="en-US" sz="4000" i="1">
                <a:latin typeface="Georgia"/>
              </a:rPr>
            </a:br>
            <a:br>
              <a:rPr lang="en-US" i="1"/>
            </a:br>
            <a:endParaRPr lang="en-US" sz="1200" i="1">
              <a:ea typeface="+mj-lt"/>
              <a:cs typeface="+mj-lt"/>
            </a:endParaRPr>
          </a:p>
          <a:p>
            <a:pPr algn="ctr"/>
            <a:endParaRPr lang="en-US">
              <a:ea typeface="+mj-lt"/>
              <a:cs typeface="+mj-lt"/>
            </a:endParaRPr>
          </a:p>
          <a:p>
            <a:pPr algn="ctr"/>
            <a:endParaRPr lang="en-US">
              <a:ea typeface="+mj-lt"/>
              <a:cs typeface="+mj-lt"/>
            </a:endParaRPr>
          </a:p>
          <a:p>
            <a:pPr algn="ctr"/>
            <a:endParaRPr lang="en-US">
              <a:ea typeface="+mj-lt"/>
              <a:cs typeface="+mj-lt"/>
            </a:endParaRPr>
          </a:p>
          <a:p>
            <a:endParaRPr lang="en-US"/>
          </a:p>
        </p:txBody>
      </p:sp>
      <p:sp>
        <p:nvSpPr>
          <p:cNvPr id="4" name="Content Placeholder 3">
            <a:extLst>
              <a:ext uri="{FF2B5EF4-FFF2-40B4-BE49-F238E27FC236}">
                <a16:creationId xmlns:a16="http://schemas.microsoft.com/office/drawing/2014/main" id="{95769CD1-9DA8-49D7-A35E-3ACF0B2CD34D}"/>
              </a:ext>
            </a:extLst>
          </p:cNvPr>
          <p:cNvSpPr>
            <a:spLocks noGrp="1"/>
          </p:cNvSpPr>
          <p:nvPr>
            <p:ph sz="half" idx="1"/>
          </p:nvPr>
        </p:nvSpPr>
        <p:spPr>
          <a:xfrm>
            <a:off x="460857" y="1251385"/>
            <a:ext cx="4184035" cy="5430749"/>
          </a:xfrm>
        </p:spPr>
        <p:txBody>
          <a:bodyPr vert="horz" lIns="91440" tIns="45720" rIns="91440" bIns="45720" rtlCol="0" anchor="t">
            <a:noAutofit/>
          </a:bodyPr>
          <a:lstStyle/>
          <a:p>
            <a:pPr algn="ctr">
              <a:buNone/>
            </a:pPr>
            <a:r>
              <a:rPr lang="en-US" sz="1400">
                <a:latin typeface="Georgia"/>
                <a:ea typeface="+mn-lt"/>
                <a:cs typeface="+mn-lt"/>
              </a:rPr>
              <a:t>AAUW – TAHOE NEVADA</a:t>
            </a:r>
          </a:p>
          <a:p>
            <a:pPr algn="ctr">
              <a:buNone/>
            </a:pPr>
            <a:r>
              <a:rPr lang="en-US" sz="1400">
                <a:latin typeface="Georgia"/>
                <a:ea typeface="+mn-lt"/>
                <a:cs typeface="+mn-lt"/>
              </a:rPr>
              <a:t>ANONYMOUS-NEXT STEP </a:t>
            </a:r>
          </a:p>
          <a:p>
            <a:pPr algn="ctr">
              <a:buNone/>
            </a:pPr>
            <a:r>
              <a:rPr lang="en-US" sz="1400">
                <a:latin typeface="Georgia"/>
                <a:ea typeface="+mn-lt"/>
                <a:cs typeface="+mn-lt"/>
              </a:rPr>
              <a:t>BILL HORN</a:t>
            </a:r>
          </a:p>
          <a:p>
            <a:pPr algn="ctr">
              <a:buNone/>
            </a:pPr>
            <a:r>
              <a:rPr lang="en-US" sz="1400">
                <a:latin typeface="Georgia"/>
                <a:ea typeface="+mn-lt"/>
                <a:cs typeface="+mn-lt"/>
              </a:rPr>
              <a:t>CLASSICAL TAHOE MUSIC INSTITUTE</a:t>
            </a:r>
          </a:p>
          <a:p>
            <a:pPr algn="ctr">
              <a:buNone/>
            </a:pPr>
            <a:r>
              <a:rPr lang="en-US" sz="1400">
                <a:latin typeface="Georgia"/>
                <a:ea typeface="+mn-lt"/>
                <a:cs typeface="+mn-lt"/>
              </a:rPr>
              <a:t>CLIFFORD AND ILJOSA DOBLER</a:t>
            </a:r>
          </a:p>
          <a:p>
            <a:pPr algn="ctr">
              <a:buNone/>
            </a:pPr>
            <a:r>
              <a:rPr lang="en-US" sz="1400">
                <a:latin typeface="Georgia"/>
                <a:ea typeface="+mn-lt"/>
                <a:cs typeface="+mn-lt"/>
              </a:rPr>
              <a:t>CONOR BUJEAUX</a:t>
            </a:r>
          </a:p>
          <a:p>
            <a:pPr algn="ctr">
              <a:buNone/>
            </a:pPr>
            <a:r>
              <a:rPr lang="en-US" sz="1400">
                <a:latin typeface="Georgia"/>
                <a:ea typeface="+mn-lt"/>
                <a:cs typeface="+mn-lt"/>
              </a:rPr>
              <a:t>CRYSTAL BAY/ INCLINE VILLAGE REPUBLICAN WOMEN</a:t>
            </a:r>
          </a:p>
          <a:p>
            <a:pPr algn="ctr">
              <a:buNone/>
            </a:pPr>
            <a:r>
              <a:rPr lang="en-US" sz="1400">
                <a:latin typeface="Georgia"/>
                <a:ea typeface="+mn-lt"/>
                <a:cs typeface="+mn-lt"/>
              </a:rPr>
              <a:t>DAVE AND CHERYL DUFFIELD SCHOLARSHIP FOUNDATION</a:t>
            </a:r>
          </a:p>
          <a:p>
            <a:pPr algn="ctr">
              <a:buNone/>
            </a:pPr>
            <a:r>
              <a:rPr lang="en-US" sz="1400">
                <a:latin typeface="Georgia"/>
                <a:ea typeface="+mn-lt"/>
                <a:cs typeface="+mn-lt"/>
              </a:rPr>
              <a:t>E.M. LAIRD MEMORIAL</a:t>
            </a:r>
          </a:p>
          <a:p>
            <a:pPr algn="ctr">
              <a:buNone/>
            </a:pPr>
            <a:r>
              <a:rPr lang="en-US" sz="1400">
                <a:latin typeface="Georgia"/>
                <a:ea typeface="+mn-lt"/>
                <a:cs typeface="+mn-lt"/>
              </a:rPr>
              <a:t>FERRARI FAMILY FOUNDATION</a:t>
            </a:r>
          </a:p>
          <a:p>
            <a:pPr algn="ctr">
              <a:buNone/>
            </a:pPr>
            <a:r>
              <a:rPr lang="en-US" sz="1400">
                <a:latin typeface="Georgia"/>
                <a:ea typeface="+mn-lt"/>
                <a:cs typeface="+mn-lt"/>
              </a:rPr>
              <a:t>G.K. HARDT MEMORIAL</a:t>
            </a:r>
          </a:p>
          <a:p>
            <a:pPr algn="ctr">
              <a:buNone/>
            </a:pPr>
            <a:r>
              <a:rPr lang="en-US" sz="1400">
                <a:latin typeface="Georgia"/>
                <a:ea typeface="+mn-lt"/>
                <a:cs typeface="+mn-lt"/>
              </a:rPr>
              <a:t>HANNI B. MEMORIAL SCHOLARSHIP</a:t>
            </a:r>
          </a:p>
          <a:p>
            <a:pPr algn="ctr">
              <a:buNone/>
            </a:pPr>
            <a:r>
              <a:rPr lang="en-US" sz="1400">
                <a:latin typeface="Georgia"/>
                <a:ea typeface="+mn-lt"/>
                <a:cs typeface="+mn-lt"/>
              </a:rPr>
              <a:t>HOT AUGUST NIGHTS FOUNDATION</a:t>
            </a:r>
          </a:p>
          <a:p>
            <a:pPr algn="ctr">
              <a:buNone/>
            </a:pPr>
            <a:r>
              <a:rPr lang="en-US" sz="1400">
                <a:latin typeface="Georgia"/>
                <a:ea typeface="+mn-lt"/>
                <a:cs typeface="+mn-lt"/>
              </a:rPr>
              <a:t>HYATT REGENCY LAKE TAHOE</a:t>
            </a:r>
          </a:p>
          <a:p>
            <a:pPr algn="ctr">
              <a:buNone/>
            </a:pPr>
            <a:r>
              <a:rPr lang="en-US" sz="1400">
                <a:latin typeface="Georgia"/>
              </a:rPr>
              <a:t>INCLINE VILLAGE NURSERY SCHOOL</a:t>
            </a:r>
            <a:endParaRPr lang="en-US"/>
          </a:p>
          <a:p>
            <a:pPr algn="ctr">
              <a:buNone/>
            </a:pPr>
            <a:endParaRPr lang="en-US" sz="1400">
              <a:latin typeface="Georgia"/>
            </a:endParaRPr>
          </a:p>
        </p:txBody>
      </p:sp>
      <p:sp>
        <p:nvSpPr>
          <p:cNvPr id="5" name="Content Placeholder 4">
            <a:extLst>
              <a:ext uri="{FF2B5EF4-FFF2-40B4-BE49-F238E27FC236}">
                <a16:creationId xmlns:a16="http://schemas.microsoft.com/office/drawing/2014/main" id="{35363B6A-2E50-4F7C-8E4A-52599AEDDBED}"/>
              </a:ext>
            </a:extLst>
          </p:cNvPr>
          <p:cNvSpPr>
            <a:spLocks noGrp="1"/>
          </p:cNvSpPr>
          <p:nvPr>
            <p:ph sz="half" idx="2"/>
          </p:nvPr>
        </p:nvSpPr>
        <p:spPr>
          <a:xfrm>
            <a:off x="4968742" y="1337976"/>
            <a:ext cx="4184034" cy="5517340"/>
          </a:xfrm>
        </p:spPr>
        <p:txBody>
          <a:bodyPr vert="horz" lIns="91440" tIns="45720" rIns="91440" bIns="45720" rtlCol="0" anchor="t">
            <a:noAutofit/>
          </a:bodyPr>
          <a:lstStyle/>
          <a:p>
            <a:pPr algn="ctr">
              <a:buNone/>
            </a:pPr>
            <a:r>
              <a:rPr lang="en-US" sz="1400">
                <a:latin typeface="Georgia"/>
              </a:rPr>
              <a:t>INCLINE VILLAGE REALTORS</a:t>
            </a:r>
            <a:endParaRPr lang="en-US" sz="1400">
              <a:latin typeface="Georgia"/>
              <a:ea typeface="+mn-lt"/>
              <a:cs typeface="+mn-lt"/>
            </a:endParaRPr>
          </a:p>
          <a:p>
            <a:pPr algn="ctr">
              <a:buNone/>
            </a:pPr>
            <a:r>
              <a:rPr lang="en-US" sz="1400">
                <a:latin typeface="Georgia"/>
              </a:rPr>
              <a:t>THE JACQUIE FOUNDATION</a:t>
            </a:r>
            <a:endParaRPr lang="en-US" sz="1400">
              <a:latin typeface="Georgia"/>
              <a:ea typeface="+mn-lt"/>
              <a:cs typeface="+mn-lt"/>
            </a:endParaRPr>
          </a:p>
          <a:p>
            <a:pPr algn="ctr">
              <a:buNone/>
            </a:pPr>
            <a:r>
              <a:rPr lang="en-US" sz="1400">
                <a:latin typeface="Georgia"/>
              </a:rPr>
              <a:t>KDL LLC LIFELONG LEARNING</a:t>
            </a:r>
            <a:endParaRPr lang="en-US" sz="1400">
              <a:latin typeface="Georgia"/>
              <a:ea typeface="+mn-lt"/>
              <a:cs typeface="+mn-lt"/>
            </a:endParaRPr>
          </a:p>
          <a:p>
            <a:pPr algn="ctr">
              <a:buNone/>
            </a:pPr>
            <a:r>
              <a:rPr lang="en-US" sz="1400">
                <a:latin typeface="Georgia"/>
              </a:rPr>
              <a:t>NORTH LAKE TAHOE COMMUNITY HEALTH CARE AUXILIARY</a:t>
            </a:r>
            <a:endParaRPr lang="en-US" sz="1400">
              <a:latin typeface="Georgia"/>
              <a:ea typeface="+mn-lt"/>
              <a:cs typeface="+mn-lt"/>
            </a:endParaRPr>
          </a:p>
          <a:p>
            <a:pPr algn="ctr">
              <a:buNone/>
            </a:pPr>
            <a:r>
              <a:rPr lang="en-US" sz="1400">
                <a:latin typeface="Georgia"/>
              </a:rPr>
              <a:t>P.E.O. CHAPTER AC LOCAL, INCLINE VILLAGE </a:t>
            </a:r>
            <a:endParaRPr lang="en-US" sz="1400">
              <a:latin typeface="Georgia"/>
              <a:ea typeface="+mn-lt"/>
              <a:cs typeface="+mn-lt"/>
            </a:endParaRPr>
          </a:p>
          <a:p>
            <a:pPr algn="ctr">
              <a:buNone/>
            </a:pPr>
            <a:r>
              <a:rPr lang="en-US" sz="1400">
                <a:latin typeface="Georgia"/>
              </a:rPr>
              <a:t>ROBERT Z. HAWKINS FOUNDATION</a:t>
            </a:r>
            <a:endParaRPr lang="en-US" sz="1400">
              <a:latin typeface="Georgia"/>
              <a:ea typeface="+mn-lt"/>
              <a:cs typeface="+mn-lt"/>
            </a:endParaRPr>
          </a:p>
          <a:p>
            <a:pPr algn="ctr">
              <a:buNone/>
            </a:pPr>
            <a:r>
              <a:rPr lang="en-US" sz="1400">
                <a:latin typeface="Georgia"/>
              </a:rPr>
              <a:t>ROTARY CLUB OF INCLINE VILLAGE</a:t>
            </a:r>
            <a:endParaRPr lang="en-US" sz="1400">
              <a:latin typeface="Georgia"/>
              <a:ea typeface="+mn-lt"/>
              <a:cs typeface="+mn-lt"/>
            </a:endParaRPr>
          </a:p>
          <a:p>
            <a:pPr algn="ctr">
              <a:buNone/>
            </a:pPr>
            <a:r>
              <a:rPr lang="en-US" sz="1400">
                <a:latin typeface="Georgia"/>
              </a:rPr>
              <a:t>SAVITT FAMILY</a:t>
            </a:r>
            <a:endParaRPr lang="en-US" sz="1400">
              <a:latin typeface="Georgia"/>
              <a:ea typeface="+mn-lt"/>
              <a:cs typeface="+mn-lt"/>
            </a:endParaRPr>
          </a:p>
          <a:p>
            <a:pPr algn="ctr">
              <a:buNone/>
            </a:pPr>
            <a:r>
              <a:rPr lang="en-US" sz="1400">
                <a:latin typeface="Georgia"/>
              </a:rPr>
              <a:t>SCHAFER FAMILY- BEST BUDDIES INCLINE SCHOLARSHIP </a:t>
            </a:r>
            <a:endParaRPr lang="en-US" sz="1400">
              <a:latin typeface="Georgia"/>
              <a:ea typeface="+mn-lt"/>
              <a:cs typeface="+mn-lt"/>
            </a:endParaRPr>
          </a:p>
          <a:p>
            <a:pPr algn="ctr">
              <a:buNone/>
            </a:pPr>
            <a:r>
              <a:rPr lang="en-US" sz="1400">
                <a:latin typeface="Georgia"/>
              </a:rPr>
              <a:t>TAHOE FOREST HOSPITAL DISTRICT MEDICAL STAFF</a:t>
            </a:r>
            <a:endParaRPr lang="en-US" sz="1400">
              <a:latin typeface="Georgia"/>
              <a:ea typeface="+mn-lt"/>
              <a:cs typeface="+mn-lt"/>
            </a:endParaRPr>
          </a:p>
          <a:p>
            <a:pPr algn="ctr">
              <a:buNone/>
            </a:pPr>
            <a:r>
              <a:rPr lang="en-US" sz="1400">
                <a:latin typeface="Georgia"/>
              </a:rPr>
              <a:t>TAHOE-INCLINE ROTARY</a:t>
            </a:r>
            <a:endParaRPr lang="en-US" sz="1400">
              <a:latin typeface="Georgia"/>
              <a:ea typeface="+mn-lt"/>
              <a:cs typeface="+mn-lt"/>
            </a:endParaRPr>
          </a:p>
          <a:p>
            <a:pPr algn="ctr">
              <a:buNone/>
            </a:pPr>
            <a:r>
              <a:rPr lang="en-US" sz="1400">
                <a:latin typeface="Georgia"/>
              </a:rPr>
              <a:t>WASHOE EDUCATION ASSOCIATION</a:t>
            </a:r>
            <a:endParaRPr lang="en-US" sz="1400">
              <a:latin typeface="Georgia"/>
              <a:ea typeface="+mn-lt"/>
              <a:cs typeface="+mn-lt"/>
            </a:endParaRPr>
          </a:p>
          <a:p>
            <a:pPr algn="ctr">
              <a:buNone/>
            </a:pPr>
            <a:r>
              <a:rPr lang="en-US" sz="1400">
                <a:latin typeface="Georgia"/>
              </a:rPr>
              <a:t>WE THE PEOPLE ALUMNI</a:t>
            </a:r>
            <a:endParaRPr lang="en-US" sz="1400">
              <a:latin typeface="Georgia"/>
              <a:ea typeface="+mn-lt"/>
              <a:cs typeface="+mn-lt"/>
            </a:endParaRPr>
          </a:p>
          <a:p>
            <a:pPr marL="0" indent="0" algn="ctr">
              <a:buNone/>
            </a:pPr>
            <a:endParaRPr lang="en-US" sz="1400">
              <a:latin typeface="Georgia"/>
              <a:ea typeface="+mn-lt"/>
              <a:cs typeface="+mn-lt"/>
            </a:endParaRPr>
          </a:p>
          <a:p>
            <a:pPr marL="0" indent="0" algn="ctr">
              <a:buNone/>
            </a:pPr>
            <a:endParaRPr lang="en-US" sz="1500">
              <a:ea typeface="+mn-lt"/>
              <a:cs typeface="+mn-lt"/>
            </a:endParaRPr>
          </a:p>
          <a:p>
            <a:pPr marL="0" indent="0" algn="ctr">
              <a:buNone/>
            </a:pPr>
            <a:endParaRPr lang="en-US" sz="1500">
              <a:solidFill>
                <a:schemeClr val="tx1"/>
              </a:solidFill>
              <a:latin typeface="Georgia"/>
            </a:endParaRPr>
          </a:p>
          <a:p>
            <a:pPr marL="0" indent="0" algn="ctr">
              <a:spcBef>
                <a:spcPct val="0"/>
              </a:spcBef>
              <a:buNone/>
            </a:pPr>
            <a:endParaRPr lang="en-US" sz="1500">
              <a:solidFill>
                <a:schemeClr val="tx1"/>
              </a:solidFill>
              <a:latin typeface="Georgia"/>
              <a:ea typeface="+mn-lt"/>
              <a:cs typeface="+mn-lt"/>
            </a:endParaRPr>
          </a:p>
          <a:p>
            <a:pPr marL="0" indent="0">
              <a:buNone/>
            </a:pPr>
            <a:endParaRPr lang="en-US"/>
          </a:p>
        </p:txBody>
      </p:sp>
    </p:spTree>
    <p:extLst>
      <p:ext uri="{BB962C8B-B14F-4D97-AF65-F5344CB8AC3E}">
        <p14:creationId xmlns:p14="http://schemas.microsoft.com/office/powerpoint/2010/main" val="179508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3F993C45-B237-4CD5-A232-CD2DFFF5AB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BE9EA4F6-F0E3-4DB3-8F82-B91A1F693A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3A7345F-1794-4777-80F8-B67B01BE7F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AEB4062E-9879-4D6E-8C9A-55D81D61C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E0E1E50E-9B56-49FC-AC93-34C80F438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786CF095-2697-4E6D-832B-E71B7C8D6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A93A2EA0-D245-490B-A61D-8B32A8DF4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6BAC7BF2-009C-48C7-A7F2-2139B5079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D60F62B-3828-4F12-B884-8A8925325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8A41293-53F5-4380-B216-EB66A4353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6DDE673-E05B-400B-B6E1-335E425D8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 name="Rectangle 18">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20">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Shape 22">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0"/>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0" name="Straight Connector 24">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cxnSp>
        <p:nvCxnSpPr>
          <p:cNvPr id="22" name="Straight Connector 26">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sp>
        <p:nvSpPr>
          <p:cNvPr id="24" name="Isosceles Triangle 28">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9D41936-9597-4612-B7B2-2929CD69C824}"/>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ctr"/>
            <a:r>
              <a:rPr lang="en-US" sz="4800">
                <a:solidFill>
                  <a:schemeClr val="tx1"/>
                </a:solidFill>
                <a:latin typeface="Georgia"/>
              </a:rPr>
              <a:t>Assistant Principal, </a:t>
            </a:r>
            <a:br>
              <a:rPr lang="en-US" sz="6000">
                <a:solidFill>
                  <a:schemeClr val="tx1"/>
                </a:solidFill>
                <a:latin typeface="Georgia"/>
              </a:rPr>
            </a:br>
            <a:r>
              <a:rPr lang="en-US" sz="6000">
                <a:solidFill>
                  <a:schemeClr val="tx1"/>
                </a:solidFill>
                <a:latin typeface="Georgia"/>
              </a:rPr>
              <a:t>Kari Michael</a:t>
            </a:r>
            <a:endParaRPr lang="en-US">
              <a:solidFill>
                <a:schemeClr val="tx1"/>
              </a:solidFill>
            </a:endParaRPr>
          </a:p>
        </p:txBody>
      </p:sp>
    </p:spTree>
    <p:extLst>
      <p:ext uri="{BB962C8B-B14F-4D97-AF65-F5344CB8AC3E}">
        <p14:creationId xmlns:p14="http://schemas.microsoft.com/office/powerpoint/2010/main" val="62413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65975-FAF8-404F-BA57-A11E406EB466}"/>
              </a:ext>
            </a:extLst>
          </p:cNvPr>
          <p:cNvSpPr txBox="1"/>
          <p:nvPr/>
        </p:nvSpPr>
        <p:spPr>
          <a:xfrm>
            <a:off x="-420832" y="474519"/>
            <a:ext cx="10363200" cy="11726287"/>
          </a:xfrm>
          <a:prstGeom prst="rect">
            <a:avLst/>
          </a:prstGeom>
          <a:noFill/>
        </p:spPr>
        <p:txBody>
          <a:bodyPr wrap="square" rtlCol="0" anchor="t">
            <a:spAutoFit/>
          </a:bodyPr>
          <a:lstStyle/>
          <a:p>
            <a:pPr algn="ctr"/>
            <a:r>
              <a:rPr lang="en-US" sz="4000" u="sng">
                <a:latin typeface="Georgia"/>
                <a:cs typeface="Times New Roman"/>
              </a:rPr>
              <a:t>Advanced Placement Scholars</a:t>
            </a:r>
            <a:endParaRPr lang="en-US" sz="4000">
              <a:latin typeface="Georgia"/>
              <a:ea typeface="+mn-lt"/>
              <a:cs typeface="+mn-lt"/>
            </a:endParaRPr>
          </a:p>
          <a:p>
            <a:endParaRPr lang="en-US" sz="3600">
              <a:ea typeface="+mn-lt"/>
              <a:cs typeface="+mn-lt"/>
            </a:endParaRPr>
          </a:p>
          <a:p>
            <a:endParaRPr lang="en-US" sz="3600">
              <a:ea typeface="+mn-lt"/>
              <a:cs typeface="+mn-lt"/>
            </a:endParaRPr>
          </a:p>
          <a:p>
            <a:pPr algn="ctr"/>
            <a:r>
              <a:rPr lang="en-US" sz="3600">
                <a:latin typeface="Georgia"/>
                <a:cs typeface="Times New Roman"/>
              </a:rPr>
              <a:t>JARET CROSS</a:t>
            </a:r>
            <a:endParaRPr lang="en-US" sz="3600">
              <a:latin typeface="Georgia"/>
              <a:ea typeface="+mn-lt"/>
              <a:cs typeface="+mn-lt"/>
            </a:endParaRPr>
          </a:p>
          <a:p>
            <a:pPr algn="ctr"/>
            <a:r>
              <a:rPr lang="en-US" sz="3600">
                <a:latin typeface="Georgia"/>
                <a:cs typeface="Times New Roman"/>
              </a:rPr>
              <a:t>SAMANTHA GIANGRECO</a:t>
            </a:r>
            <a:endParaRPr lang="en-US" sz="3600">
              <a:latin typeface="Georgia"/>
              <a:ea typeface="+mn-lt"/>
              <a:cs typeface="+mn-lt"/>
            </a:endParaRPr>
          </a:p>
          <a:p>
            <a:pPr algn="ctr"/>
            <a:r>
              <a:rPr lang="en-US" sz="3600">
                <a:latin typeface="Georgia"/>
                <a:cs typeface="Times New Roman"/>
              </a:rPr>
              <a:t>MARY JANE HATCHETT</a:t>
            </a:r>
            <a:endParaRPr lang="en-US" sz="3600">
              <a:latin typeface="Georgia"/>
              <a:ea typeface="+mn-lt"/>
              <a:cs typeface="+mn-lt"/>
            </a:endParaRPr>
          </a:p>
          <a:p>
            <a:pPr algn="ctr"/>
            <a:r>
              <a:rPr lang="en-US" sz="3600">
                <a:latin typeface="Georgia"/>
                <a:cs typeface="Times New Roman"/>
              </a:rPr>
              <a:t>CHLOE MENZIES</a:t>
            </a:r>
            <a:endParaRPr lang="en-US" sz="3600">
              <a:latin typeface="Georgia"/>
              <a:ea typeface="+mn-lt"/>
              <a:cs typeface="+mn-lt"/>
            </a:endParaRPr>
          </a:p>
          <a:p>
            <a:pPr algn="ctr"/>
            <a:r>
              <a:rPr lang="en-US" sz="3600">
                <a:latin typeface="Georgia"/>
                <a:cs typeface="Times New Roman"/>
              </a:rPr>
              <a:t>AIDEN PUGH</a:t>
            </a:r>
            <a:endParaRPr lang="en-US" sz="3600">
              <a:latin typeface="Georgia"/>
              <a:ea typeface="+mn-lt"/>
              <a:cs typeface="+mn-lt"/>
            </a:endParaRPr>
          </a:p>
          <a:p>
            <a:pPr algn="ctr"/>
            <a:r>
              <a:rPr lang="en-US" sz="3600">
                <a:latin typeface="Georgia"/>
                <a:cs typeface="Times New Roman"/>
              </a:rPr>
              <a:t>MICHAELA RACICH </a:t>
            </a:r>
            <a:endParaRPr lang="en-US" sz="3600">
              <a:latin typeface="Georgia"/>
              <a:ea typeface="+mn-lt"/>
              <a:cs typeface="+mn-lt"/>
            </a:endParaRPr>
          </a:p>
          <a:p>
            <a:pPr algn="ctr"/>
            <a:r>
              <a:rPr lang="en-US" sz="3600">
                <a:latin typeface="Georgia"/>
                <a:cs typeface="Times New Roman"/>
              </a:rPr>
              <a:t>JACQUELINE SCHWARTZ</a:t>
            </a:r>
            <a:endParaRPr lang="en-US">
              <a:latin typeface="Georgia"/>
            </a:endParaRPr>
          </a:p>
          <a:p>
            <a:endParaRPr lang="en-US" sz="3600"/>
          </a:p>
          <a:p>
            <a:endParaRPr lang="en-US" sz="3600"/>
          </a:p>
          <a:p>
            <a:endParaRPr lang="en-US" sz="3600"/>
          </a:p>
          <a:p>
            <a:endParaRPr lang="en-US" sz="3600"/>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24190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6ABA7-278A-44AE-8BBE-3C21FAF577F8}"/>
              </a:ext>
            </a:extLst>
          </p:cNvPr>
          <p:cNvSpPr>
            <a:spLocks noGrp="1"/>
          </p:cNvSpPr>
          <p:nvPr>
            <p:ph type="title"/>
          </p:nvPr>
        </p:nvSpPr>
        <p:spPr>
          <a:xfrm>
            <a:off x="486834" y="609600"/>
            <a:ext cx="9004882" cy="1320800"/>
          </a:xfrm>
        </p:spPr>
        <p:txBody>
          <a:bodyPr/>
          <a:lstStyle/>
          <a:p>
            <a:pPr algn="ctr"/>
            <a:r>
              <a:rPr lang="en-US" sz="4000" u="sng">
                <a:solidFill>
                  <a:schemeClr val="tx1"/>
                </a:solidFill>
                <a:latin typeface="Georgia"/>
              </a:rPr>
              <a:t>Advanced Placement Scholars with Honor</a:t>
            </a:r>
            <a:endParaRPr lang="en-US" sz="4000">
              <a:solidFill>
                <a:schemeClr val="tx1"/>
              </a:solidFill>
              <a:ea typeface="+mj-lt"/>
              <a:cs typeface="+mj-lt"/>
            </a:endParaRPr>
          </a:p>
          <a:p>
            <a:endParaRPr lang="en-US"/>
          </a:p>
        </p:txBody>
      </p:sp>
      <p:sp>
        <p:nvSpPr>
          <p:cNvPr id="3" name="Content Placeholder 2">
            <a:extLst>
              <a:ext uri="{FF2B5EF4-FFF2-40B4-BE49-F238E27FC236}">
                <a16:creationId xmlns:a16="http://schemas.microsoft.com/office/drawing/2014/main" id="{16A28EB5-0622-4A9E-A6C2-36195A6D98DD}"/>
              </a:ext>
            </a:extLst>
          </p:cNvPr>
          <p:cNvSpPr>
            <a:spLocks noGrp="1"/>
          </p:cNvSpPr>
          <p:nvPr>
            <p:ph idx="1"/>
          </p:nvPr>
        </p:nvSpPr>
        <p:spPr>
          <a:xfrm>
            <a:off x="690941" y="2092553"/>
            <a:ext cx="8596668" cy="3880773"/>
          </a:xfrm>
        </p:spPr>
        <p:txBody>
          <a:bodyPr vert="horz" lIns="91440" tIns="45720" rIns="91440" bIns="45720" rtlCol="0" anchor="t">
            <a:normAutofit/>
          </a:bodyPr>
          <a:lstStyle/>
          <a:p>
            <a:pPr marL="0" indent="0" algn="ctr">
              <a:spcBef>
                <a:spcPts val="0"/>
              </a:spcBef>
              <a:buNone/>
            </a:pPr>
            <a:endParaRPr lang="en-US" sz="3200">
              <a:latin typeface="Georgia"/>
            </a:endParaRPr>
          </a:p>
          <a:p>
            <a:pPr marL="0" indent="0" algn="ctr">
              <a:spcBef>
                <a:spcPts val="0"/>
              </a:spcBef>
              <a:buNone/>
            </a:pPr>
            <a:r>
              <a:rPr lang="en-US" sz="3200">
                <a:latin typeface="Georgia"/>
              </a:rPr>
              <a:t>FORREST DERR</a:t>
            </a:r>
            <a:endParaRPr lang="en-US" sz="3200">
              <a:latin typeface="Georgia"/>
              <a:ea typeface="+mn-lt"/>
              <a:cs typeface="+mn-lt"/>
            </a:endParaRPr>
          </a:p>
          <a:p>
            <a:pPr marL="0" indent="0" algn="ctr">
              <a:spcBef>
                <a:spcPts val="0"/>
              </a:spcBef>
              <a:buNone/>
            </a:pPr>
            <a:endParaRPr lang="en-US" sz="3200">
              <a:latin typeface="Georgia"/>
              <a:ea typeface="+mn-lt"/>
              <a:cs typeface="+mn-lt"/>
            </a:endParaRPr>
          </a:p>
          <a:p>
            <a:pPr marL="0" indent="0" algn="ctr">
              <a:spcBef>
                <a:spcPts val="0"/>
              </a:spcBef>
              <a:buNone/>
            </a:pPr>
            <a:r>
              <a:rPr lang="en-US" sz="3200">
                <a:latin typeface="Georgia"/>
              </a:rPr>
              <a:t>LUCY DONAHUE</a:t>
            </a:r>
            <a:endParaRPr lang="en-US" sz="3200">
              <a:latin typeface="Georgia"/>
              <a:ea typeface="+mn-lt"/>
              <a:cs typeface="+mn-lt"/>
            </a:endParaRPr>
          </a:p>
          <a:p>
            <a:pPr marL="0" indent="0" algn="ctr">
              <a:spcBef>
                <a:spcPts val="0"/>
              </a:spcBef>
              <a:buNone/>
            </a:pPr>
            <a:endParaRPr lang="en-US" sz="3200">
              <a:latin typeface="Georgia"/>
              <a:ea typeface="+mn-lt"/>
              <a:cs typeface="+mn-lt"/>
            </a:endParaRPr>
          </a:p>
          <a:p>
            <a:pPr marL="0" indent="0" algn="ctr">
              <a:spcBef>
                <a:spcPts val="0"/>
              </a:spcBef>
              <a:buNone/>
            </a:pPr>
            <a:r>
              <a:rPr lang="en-US" sz="3200">
                <a:latin typeface="Georgia"/>
              </a:rPr>
              <a:t>KATHERINE TONG</a:t>
            </a:r>
            <a:endParaRPr lang="en-US" sz="3200">
              <a:latin typeface="Georgia"/>
              <a:ea typeface="+mn-lt"/>
              <a:cs typeface="+mn-lt"/>
            </a:endParaRPr>
          </a:p>
          <a:p>
            <a:pPr marL="0" indent="0">
              <a:buNone/>
            </a:pPr>
            <a:endParaRPr lang="en-US"/>
          </a:p>
        </p:txBody>
      </p:sp>
    </p:spTree>
    <p:extLst>
      <p:ext uri="{BB962C8B-B14F-4D97-AF65-F5344CB8AC3E}">
        <p14:creationId xmlns:p14="http://schemas.microsoft.com/office/powerpoint/2010/main" val="2013651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0fb1df38-1e73-4be4-97b3-ef0094694d6f" xsi:nil="true"/>
    <Templates xmlns="0fb1df38-1e73-4be4-97b3-ef0094694d6f" xsi:nil="true"/>
    <Has_Teacher_Only_SectionGroup xmlns="0fb1df38-1e73-4be4-97b3-ef0094694d6f" xsi:nil="true"/>
    <FolderType xmlns="0fb1df38-1e73-4be4-97b3-ef0094694d6f" xsi:nil="true"/>
    <Distribution_Groups xmlns="0fb1df38-1e73-4be4-97b3-ef0094694d6f" xsi:nil="true"/>
    <Self_Registration_Enabled xmlns="0fb1df38-1e73-4be4-97b3-ef0094694d6f" xsi:nil="true"/>
    <Is_Collaboration_Space_Locked xmlns="0fb1df38-1e73-4be4-97b3-ef0094694d6f" xsi:nil="true"/>
    <IsNotebookLocked xmlns="0fb1df38-1e73-4be4-97b3-ef0094694d6f" xsi:nil="true"/>
    <Students xmlns="0fb1df38-1e73-4be4-97b3-ef0094694d6f">
      <UserInfo>
        <DisplayName/>
        <AccountId xsi:nil="true"/>
        <AccountType/>
      </UserInfo>
    </Students>
    <CultureName xmlns="0fb1df38-1e73-4be4-97b3-ef0094694d6f" xsi:nil="true"/>
    <Invited_Students xmlns="0fb1df38-1e73-4be4-97b3-ef0094694d6f" xsi:nil="true"/>
    <LMS_Mappings xmlns="0fb1df38-1e73-4be4-97b3-ef0094694d6f" xsi:nil="true"/>
    <Teachers xmlns="0fb1df38-1e73-4be4-97b3-ef0094694d6f">
      <UserInfo>
        <DisplayName/>
        <AccountId xsi:nil="true"/>
        <AccountType/>
      </UserInfo>
    </Teachers>
    <DefaultSectionNames xmlns="0fb1df38-1e73-4be4-97b3-ef0094694d6f" xsi:nil="true"/>
    <TeamsChannelId xmlns="0fb1df38-1e73-4be4-97b3-ef0094694d6f" xsi:nil="true"/>
    <Owner xmlns="0fb1df38-1e73-4be4-97b3-ef0094694d6f">
      <UserInfo>
        <DisplayName/>
        <AccountId xsi:nil="true"/>
        <AccountType/>
      </UserInfo>
    </Owner>
    <Student_Groups xmlns="0fb1df38-1e73-4be4-97b3-ef0094694d6f">
      <UserInfo>
        <DisplayName/>
        <AccountId xsi:nil="true"/>
        <AccountType/>
      </UserInfo>
    </Student_Groups>
    <Self_Registration_Enabled0 xmlns="0fb1df38-1e73-4be4-97b3-ef0094694d6f" xsi:nil="true"/>
    <Math_Settings xmlns="0fb1df38-1e73-4be4-97b3-ef0094694d6f" xsi:nil="true"/>
    <AppVersion xmlns="0fb1df38-1e73-4be4-97b3-ef0094694d6f" xsi:nil="true"/>
    <Invited_Teachers xmlns="0fb1df38-1e73-4be4-97b3-ef0094694d6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CE4B3AA6001644AF11DE0F5E1BBEB9" ma:contentTypeVersion="30" ma:contentTypeDescription="Create a new document." ma:contentTypeScope="" ma:versionID="f07ce50706ee74feeb9c6664a1c36805">
  <xsd:schema xmlns:xsd="http://www.w3.org/2001/XMLSchema" xmlns:xs="http://www.w3.org/2001/XMLSchema" xmlns:p="http://schemas.microsoft.com/office/2006/metadata/properties" xmlns:ns3="79a1d805-564c-45c4-9f93-2ddaa3a0153c" xmlns:ns4="0fb1df38-1e73-4be4-97b3-ef0094694d6f" targetNamespace="http://schemas.microsoft.com/office/2006/metadata/properties" ma:root="true" ma:fieldsID="532360a89d646fd31b1af3f3ff0fef72" ns3:_="" ns4:_="">
    <xsd:import namespace="79a1d805-564c-45c4-9f93-2ddaa3a0153c"/>
    <xsd:import namespace="0fb1df38-1e73-4be4-97b3-ef0094694d6f"/>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Templates" minOccurs="0"/>
                <xsd:element ref="ns4:CultureName" minOccurs="0"/>
                <xsd:element ref="ns4:Self_Registration_Enabled0" minOccurs="0"/>
                <xsd:element ref="ns4:Has_Teacher_Only_SectionGroup" minOccurs="0"/>
                <xsd:element ref="ns4:Is_Collaboration_Space_Locked" minOccurs="0"/>
                <xsd:element ref="ns4:MediaServiceMetadata" minOccurs="0"/>
                <xsd:element ref="ns4:MediaServiceFastMetadata" minOccurs="0"/>
                <xsd:element ref="ns4:MediaServiceEventHashCode" minOccurs="0"/>
                <xsd:element ref="ns4:MediaServiceGenerationTime" minOccurs="0"/>
                <xsd:element ref="ns4:MediaServiceAutoKeyPoints" minOccurs="0"/>
                <xsd:element ref="ns4:MediaServiceKeyPoints" minOccurs="0"/>
                <xsd:element ref="ns4:TeamsChannelId" minOccurs="0"/>
                <xsd:element ref="ns4:Math_Settings" minOccurs="0"/>
                <xsd:element ref="ns4:Distribution_Groups" minOccurs="0"/>
                <xsd:element ref="ns4:LMS_Mappings"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a1d805-564c-45c4-9f93-2ddaa3a0153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b1df38-1e73-4be4-97b3-ef0094694d6f"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Templates" ma:index="22" nillable="true" ma:displayName="Templates" ma:internalName="Templates">
      <xsd:simpleType>
        <xsd:restriction base="dms:Note">
          <xsd:maxLength value="255"/>
        </xsd:restriction>
      </xsd:simpleType>
    </xsd:element>
    <xsd:element name="CultureName" ma:index="23" nillable="true" ma:displayName="Culture Name" ma:internalName="CultureName">
      <xsd:simpleType>
        <xsd:restriction base="dms:Text"/>
      </xsd:simpleType>
    </xsd:element>
    <xsd:element name="Self_Registration_Enabled0" ma:index="24" nillable="true" ma:displayName="Self Registration Enabled" ma:internalName="Self_Registration_Enabled0">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TeamsChannelId" ma:index="33" nillable="true" ma:displayName="Teams Channel Id" ma:internalName="TeamsChannelId">
      <xsd:simpleType>
        <xsd:restriction base="dms:Text"/>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IsNotebookLocked" ma:index="37"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66011-39BA-4F9F-B3CC-752823F5F61C}">
  <ds:schemaRefs>
    <ds:schemaRef ds:uri="0fb1df38-1e73-4be4-97b3-ef0094694d6f"/>
    <ds:schemaRef ds:uri="79a1d805-564c-45c4-9f93-2ddaa3a015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2F3040-5C65-4A70-876E-840AE1EC3D2D}">
  <ds:schemaRefs>
    <ds:schemaRef ds:uri="http://schemas.microsoft.com/sharepoint/v3/contenttype/forms"/>
  </ds:schemaRefs>
</ds:datastoreItem>
</file>

<file path=customXml/itemProps3.xml><?xml version="1.0" encoding="utf-8"?>
<ds:datastoreItem xmlns:ds="http://schemas.openxmlformats.org/officeDocument/2006/customXml" ds:itemID="{5C3D878F-B7D1-4613-9DA6-94F72DAEF747}">
  <ds:schemaRefs>
    <ds:schemaRef ds:uri="0fb1df38-1e73-4be4-97b3-ef0094694d6f"/>
    <ds:schemaRef ds:uri="79a1d805-564c-45c4-9f93-2ddaa3a015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66</Slides>
  <Notes>1</Notes>
  <HiddenSlides>0</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Facet</vt:lpstr>
      <vt:lpstr>Incline High School Scholarship Night 2020 </vt:lpstr>
      <vt:lpstr>PowerPoint Presentation</vt:lpstr>
      <vt:lpstr>PowerPoint Presentation</vt:lpstr>
      <vt:lpstr>Principal,  Dr. Andrew Yoxsimer </vt:lpstr>
      <vt:lpstr>PowerPoint Presentation</vt:lpstr>
      <vt:lpstr>PowerPoint Presentation</vt:lpstr>
      <vt:lpstr>Assistant Principal,  Kari Michael</vt:lpstr>
      <vt:lpstr>PowerPoint Presentation</vt:lpstr>
      <vt:lpstr>Advanced Placement Scholars with Honor </vt:lpstr>
      <vt:lpstr>PowerPoint Presentation</vt:lpstr>
      <vt:lpstr>Dean of Students,  Joanne Devine</vt:lpstr>
      <vt:lpstr>PowerPoint Presentation</vt:lpstr>
      <vt:lpstr>Advanced Placement Capstone Diploma</vt:lpstr>
      <vt:lpstr>Individual Awards and Scholarships with Milton Hyams and Elizabeth Gebhardt</vt:lpstr>
      <vt:lpstr>Jenny Alamilla</vt:lpstr>
      <vt:lpstr>Jenny Alamilla</vt:lpstr>
      <vt:lpstr>Clara  Acaris-Weiss</vt:lpstr>
      <vt:lpstr>Clara  Acaris-Weiss</vt:lpstr>
      <vt:lpstr>Jorge Cardiel</vt:lpstr>
      <vt:lpstr>Jorge Cardiel</vt:lpstr>
      <vt:lpstr>Cristina  Cervantes Cruz</vt:lpstr>
      <vt:lpstr> </vt:lpstr>
      <vt:lpstr>Madison Corneil</vt:lpstr>
      <vt:lpstr>Madison Corneil</vt:lpstr>
      <vt:lpstr>Garen Cross</vt:lpstr>
      <vt:lpstr>Garen Cross</vt:lpstr>
      <vt:lpstr>Jaret Cross</vt:lpstr>
      <vt:lpstr>Jaret Cross</vt:lpstr>
      <vt:lpstr>Forrest Derr</vt:lpstr>
      <vt:lpstr>Forrest Derr</vt:lpstr>
      <vt:lpstr>Lucy Donahue</vt:lpstr>
      <vt:lpstr>Lucy Donahue</vt:lpstr>
      <vt:lpstr>Anna Erickson</vt:lpstr>
      <vt:lpstr>Anna Erickson</vt:lpstr>
      <vt:lpstr>Emerson Fleming</vt:lpstr>
      <vt:lpstr>Emerson Fleming</vt:lpstr>
      <vt:lpstr>Samantha  Giangreco</vt:lpstr>
      <vt:lpstr>Samantha  Giangreco</vt:lpstr>
      <vt:lpstr>Liberty  Hanson</vt:lpstr>
      <vt:lpstr>Liberty  Hanson</vt:lpstr>
      <vt:lpstr>Jacob Harrell</vt:lpstr>
      <vt:lpstr>Jacob Harrell</vt:lpstr>
      <vt:lpstr>Angelica Herrera</vt:lpstr>
      <vt:lpstr>Angelica Herrera</vt:lpstr>
      <vt:lpstr>Brayden Hock</vt:lpstr>
      <vt:lpstr>Brayden Hock</vt:lpstr>
      <vt:lpstr>Tyler  Knight</vt:lpstr>
      <vt:lpstr>Tyler  Knight</vt:lpstr>
      <vt:lpstr>Chloe Menzies</vt:lpstr>
      <vt:lpstr>Chloe Menzies</vt:lpstr>
      <vt:lpstr>Kaci Meyer</vt:lpstr>
      <vt:lpstr>Kaci Meyer</vt:lpstr>
      <vt:lpstr>Nika Ogden</vt:lpstr>
      <vt:lpstr>Nika Ogden</vt:lpstr>
      <vt:lpstr>Michaela Racich</vt:lpstr>
      <vt:lpstr>Michaela Racich</vt:lpstr>
      <vt:lpstr>Olivia Schneider</vt:lpstr>
      <vt:lpstr>Olivia Schneider</vt:lpstr>
      <vt:lpstr>Brenna Soli</vt:lpstr>
      <vt:lpstr>Brenna Soli</vt:lpstr>
      <vt:lpstr>Katherine  Tong</vt:lpstr>
      <vt:lpstr>Katherine  Tong</vt:lpstr>
      <vt:lpstr>Carolina Vargas</vt:lpstr>
      <vt:lpstr>Carolina Vargas</vt:lpstr>
      <vt:lpstr>Congratulations Class of 2020!</vt:lpstr>
      <vt:lpstr>Thank You To Our Wonderful Sponsors!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Incline High School Scholarship Night 2020 </dc:title>
  <dc:creator>Beth Gebhardt</dc:creator>
  <cp:revision>54</cp:revision>
  <dcterms:created xsi:type="dcterms:W3CDTF">2020-05-21T14:01:21Z</dcterms:created>
  <dcterms:modified xsi:type="dcterms:W3CDTF">2020-06-18T16:41:15Z</dcterms:modified>
</cp:coreProperties>
</file>